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-1428" y="59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42346" y="316976"/>
            <a:ext cx="2496969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Адрес:КБР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Лескенский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район,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с.Анзорей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ул.Хамгокова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22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88-66-39-95-1-15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Бориев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И.М.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09:30</a:t>
            </a:r>
            <a:r>
              <a:rPr sz="1600" b="1" spc="-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6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45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5849952" y="8786545"/>
            <a:ext cx="1500197" cy="751487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lang="ru-RU" sz="800" dirty="0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sz="800" smtClean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800" spc="45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45" smtClean="0">
                <a:solidFill>
                  <a:srgbClr val="FFFFFF"/>
                </a:solidFill>
                <a:latin typeface="Calibri"/>
                <a:cs typeface="Calibri"/>
              </a:rPr>
              <a:t> Кабардино-Балкарской </a:t>
            </a:r>
            <a:r>
              <a:rPr lang="ru-RU" sz="800" spc="45" dirty="0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lang="ru-RU" sz="800" spc="45" smtClean="0">
                <a:solidFill>
                  <a:srgbClr val="FFFFFF"/>
                </a:solidFill>
                <a:latin typeface="Calibri"/>
                <a:cs typeface="Calibri"/>
              </a:rPr>
              <a:t>еспублике </a:t>
            </a:r>
            <a:r>
              <a:rPr lang="ru-RU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в </a:t>
            </a:r>
            <a:r>
              <a:rPr lang="ru-RU" sz="800" spc="45" dirty="0" err="1" smtClean="0">
                <a:solidFill>
                  <a:srgbClr val="FFFFFF"/>
                </a:solidFill>
                <a:latin typeface="Calibri"/>
                <a:cs typeface="Calibri"/>
              </a:rPr>
              <a:t>Лескенском</a:t>
            </a:r>
            <a:r>
              <a:rPr lang="ru-RU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 районе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156687"/>
              </p:ext>
            </p:extLst>
          </p:nvPr>
        </p:nvGraphicFramePr>
        <p:xfrm>
          <a:off x="349250" y="2077881"/>
          <a:ext cx="6790065" cy="525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480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796320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151265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01.10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kumimoji="0" lang="ru-RU" sz="1500" b="1" i="0" u="none" strike="noStrike" kern="0" cap="none" spc="-1" normalizeH="0" baseline="0" noProof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Трансляция РО «Знание» – </a:t>
                      </a:r>
                      <a:r>
                        <a:rPr kumimoji="0" lang="ru-RU" sz="1500" b="1" i="0" u="none" strike="noStrike" kern="0" cap="none" spc="-1" normalizeH="0" baseline="0" noProof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	«1 октября – наш день: говорим о главном для пожилых людей»</a:t>
                      </a:r>
                      <a:endParaRPr kumimoji="0" lang="ru-RU" sz="1500" b="1" i="0" u="none" strike="noStrike" kern="0" cap="none" spc="-1" normalizeH="0" baseline="0" noProof="0" dirty="0" smtClean="0">
                        <a:ln>
                          <a:noFill/>
                        </a:ln>
                        <a:solidFill>
                          <a:srgbClr val="231F2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500" b="1" strike="noStrike" spc="-12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05.10</a:t>
                      </a:r>
                      <a:endParaRPr lang="ru-RU" sz="1500" b="1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kumimoji="0" lang="ru-RU" sz="1500" b="1" i="0" u="none" strike="noStrike" kern="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«Учитель — профессия, которой посвящают сердце» — тематическая встреча о профессии педагога</a:t>
                      </a:r>
                      <a:endParaRPr kumimoji="0" lang="ru-RU" sz="1500" b="1" i="0" u="none" strike="noStrike" kern="0" cap="none" spc="-1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:00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1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09.10</a:t>
                      </a:r>
                      <a:endParaRPr lang="ru-RU" sz="1500" b="1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solidFill>
                            <a:srgbClr val="00000A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«Моя Россия – многонациональная страна» — о народах, языках, обычаях России</a:t>
                      </a:r>
                      <a:endParaRPr lang="ru-RU" sz="1500" b="1" dirty="0" smtClean="0">
                        <a:solidFill>
                          <a:srgbClr val="00000A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12:00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1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r>
                        <a:rPr lang="en-US" sz="1500" b="1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ru-RU" sz="1500" b="1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500" b="1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«Здоровое питание в зрелом возрасте» — лекция о принципах рационального питания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1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16.10</a:t>
                      </a:r>
                      <a:endParaRPr lang="ru-RU" sz="1500" b="1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1" i="0" u="none" strike="noStrike" kern="0" cap="none" spc="-1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«Слово об отце» — встреча, посвящённая отцам и дедушкам. Мероприятие ко Дню отца</a:t>
                      </a:r>
                      <a:endParaRPr kumimoji="0" lang="ru-RU" sz="1500" b="1" i="0" u="none" strike="noStrike" kern="0" cap="none" spc="-1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1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20.10</a:t>
                      </a:r>
                      <a:endParaRPr lang="ru-RU" sz="1500" b="1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«Цифровой помощник в смартфоне» — практическое занятие по полезным функциям мобильного телефона</a:t>
                      </a:r>
                      <a:endParaRPr kumimoji="0" lang="ru-RU" sz="15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spc="-1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500" b="1" spc="-1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0:</a:t>
                      </a:r>
                      <a:r>
                        <a:rPr lang="ru-RU" sz="1500" b="1" spc="-25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1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23.10</a:t>
                      </a:r>
                      <a:endParaRPr lang="ru-RU" sz="1500" b="1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500" b="1" dirty="0" smtClean="0">
                          <a:solidFill>
                            <a:srgbClr val="00000A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«Спрашивайте - отвечаем» — консультация по актуальным вопросам пенсионного обеспечения</a:t>
                      </a:r>
                      <a:endParaRPr lang="ru-RU" sz="1500" b="1" dirty="0" smtClean="0">
                        <a:solidFill>
                          <a:srgbClr val="00000A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12:00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1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28.10</a:t>
                      </a:r>
                      <a:endParaRPr lang="ru-RU" sz="1500" b="1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«Дорогие сердцу: бабушки и дедушки» -  встреча ко Дню</a:t>
                      </a:r>
                      <a:r>
                        <a:rPr lang="ru-RU" sz="15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бабушек и дедушек</a:t>
                      </a:r>
                      <a:endParaRPr lang="ru-RU" sz="15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12:00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256</TotalTime>
  <Words>180</Words>
  <Application>Microsoft Office PowerPoint</Application>
  <PresentationFormat>Произвольный</PresentationFormat>
  <Paragraphs>38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Бабаева Мадина Анатольевна</cp:lastModifiedBy>
  <cp:revision>44</cp:revision>
  <dcterms:created xsi:type="dcterms:W3CDTF">2025-11-06T11:20:25Z</dcterms:created>
  <dcterms:modified xsi:type="dcterms:W3CDTF">2026-09-22T08:21:39Z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