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3066" y="10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4C99C-0B35-4FA2-A134-B11ABB7281A6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97CAC-E744-4AD1-97AB-601635CD545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06A14-C0EC-423A-926C-EAAE1FC7A0FA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6D156-E906-4F2F-BD14-28C0A4E445B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85376-4A6A-4F8B-9ABD-538C55577130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49C84-55FD-44E3-A88C-B08EB33543A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68899-9D10-4A37-ABC5-E7F95353E036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8FCBD-4921-4F98-99DB-9F4E99198F5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12170-8011-47E5-918E-9BF84D9DB45F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D05C6-AC22-4E5C-8260-98E8CEF2E7C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B50652F-2DAB-441B-8076-A5E75AD443B6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2A83F1-D1C2-447C-A530-E25820387B0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81718 h 3583940"/>
              <a:gd name="T2" fmla="*/ 7344455 w 7345680"/>
              <a:gd name="T3" fmla="*/ 1397807 h 3583940"/>
              <a:gd name="T4" fmla="*/ 7197461 w 7345680"/>
              <a:gd name="T5" fmla="*/ 1423954 h 3583940"/>
              <a:gd name="T6" fmla="*/ 7043972 w 7345680"/>
              <a:gd name="T7" fmla="*/ 1447493 h 3583940"/>
              <a:gd name="T8" fmla="*/ 6884327 w 7345680"/>
              <a:gd name="T9" fmla="*/ 1468370 h 3583940"/>
              <a:gd name="T10" fmla="*/ 6718882 w 7345680"/>
              <a:gd name="T11" fmla="*/ 1486527 h 3583940"/>
              <a:gd name="T12" fmla="*/ 6547978 w 7345680"/>
              <a:gd name="T13" fmla="*/ 1501908 h 3583940"/>
              <a:gd name="T14" fmla="*/ 6371965 w 7345680"/>
              <a:gd name="T15" fmla="*/ 1514457 h 3583940"/>
              <a:gd name="T16" fmla="*/ 6191185 w 7345680"/>
              <a:gd name="T17" fmla="*/ 1524116 h 3583940"/>
              <a:gd name="T18" fmla="*/ 6005989 w 7345680"/>
              <a:gd name="T19" fmla="*/ 1530831 h 3583940"/>
              <a:gd name="T20" fmla="*/ 5816717 w 7345680"/>
              <a:gd name="T21" fmla="*/ 1534545 h 3583940"/>
              <a:gd name="T22" fmla="*/ 5623722 w 7345680"/>
              <a:gd name="T23" fmla="*/ 1535202 h 3583940"/>
              <a:gd name="T24" fmla="*/ 5427346 w 7345680"/>
              <a:gd name="T25" fmla="*/ 1532746 h 3583940"/>
              <a:gd name="T26" fmla="*/ 5227939 w 7345680"/>
              <a:gd name="T27" fmla="*/ 1527119 h 3583940"/>
              <a:gd name="T28" fmla="*/ 5025848 w 7345680"/>
              <a:gd name="T29" fmla="*/ 1518268 h 3583940"/>
              <a:gd name="T30" fmla="*/ 4821413 w 7345680"/>
              <a:gd name="T31" fmla="*/ 1506132 h 3583940"/>
              <a:gd name="T32" fmla="*/ 4614986 w 7345680"/>
              <a:gd name="T33" fmla="*/ 1490659 h 3583940"/>
              <a:gd name="T34" fmla="*/ 4406907 w 7345680"/>
              <a:gd name="T35" fmla="*/ 1471790 h 3583940"/>
              <a:gd name="T36" fmla="*/ 4197532 w 7345680"/>
              <a:gd name="T37" fmla="*/ 1449471 h 3583940"/>
              <a:gd name="T38" fmla="*/ 3987200 w 7345680"/>
              <a:gd name="T39" fmla="*/ 1423644 h 3583940"/>
              <a:gd name="T40" fmla="*/ 3776257 w 7345680"/>
              <a:gd name="T41" fmla="*/ 1394254 h 3583940"/>
              <a:gd name="T42" fmla="*/ 3565054 w 7345680"/>
              <a:gd name="T43" fmla="*/ 1361242 h 3583940"/>
              <a:gd name="T44" fmla="*/ 3353935 w 7345680"/>
              <a:gd name="T45" fmla="*/ 1324556 h 3583940"/>
              <a:gd name="T46" fmla="*/ 3143246 w 7345680"/>
              <a:gd name="T47" fmla="*/ 1284137 h 3583940"/>
              <a:gd name="T48" fmla="*/ 2933336 w 7345680"/>
              <a:gd name="T49" fmla="*/ 1239930 h 3583940"/>
              <a:gd name="T50" fmla="*/ 2776620 w 7345680"/>
              <a:gd name="T51" fmla="*/ 1204253 h 3583940"/>
              <a:gd name="T52" fmla="*/ 2672565 w 7345680"/>
              <a:gd name="T53" fmla="*/ 1179257 h 3583940"/>
              <a:gd name="T54" fmla="*/ 2568899 w 7345680"/>
              <a:gd name="T55" fmla="*/ 1153281 h 3583940"/>
              <a:gd name="T56" fmla="*/ 2465670 w 7345680"/>
              <a:gd name="T57" fmla="*/ 1126319 h 3583940"/>
              <a:gd name="T58" fmla="*/ 2362912 w 7345680"/>
              <a:gd name="T59" fmla="*/ 1098363 h 3583940"/>
              <a:gd name="T60" fmla="*/ 2260673 w 7345680"/>
              <a:gd name="T61" fmla="*/ 1069409 h 3583940"/>
              <a:gd name="T62" fmla="*/ 2158997 w 7345680"/>
              <a:gd name="T63" fmla="*/ 1039447 h 3583940"/>
              <a:gd name="T64" fmla="*/ 2057927 w 7345680"/>
              <a:gd name="T65" fmla="*/ 1008471 h 3583940"/>
              <a:gd name="T66" fmla="*/ 1957505 w 7345680"/>
              <a:gd name="T67" fmla="*/ 976475 h 3583940"/>
              <a:gd name="T68" fmla="*/ 1857777 w 7345680"/>
              <a:gd name="T69" fmla="*/ 943449 h 3583940"/>
              <a:gd name="T70" fmla="*/ 1758782 w 7345680"/>
              <a:gd name="T71" fmla="*/ 909389 h 3583940"/>
              <a:gd name="T72" fmla="*/ 1660566 w 7345680"/>
              <a:gd name="T73" fmla="*/ 874289 h 3583940"/>
              <a:gd name="T74" fmla="*/ 1563174 w 7345680"/>
              <a:gd name="T75" fmla="*/ 838137 h 3583940"/>
              <a:gd name="T76" fmla="*/ 1466646 w 7345680"/>
              <a:gd name="T77" fmla="*/ 800930 h 3583940"/>
              <a:gd name="T78" fmla="*/ 1371026 w 7345680"/>
              <a:gd name="T79" fmla="*/ 762659 h 3583940"/>
              <a:gd name="T80" fmla="*/ 1276358 w 7345680"/>
              <a:gd name="T81" fmla="*/ 723320 h 3583940"/>
              <a:gd name="T82" fmla="*/ 1182685 w 7345680"/>
              <a:gd name="T83" fmla="*/ 682902 h 3583940"/>
              <a:gd name="T84" fmla="*/ 1090050 w 7345680"/>
              <a:gd name="T85" fmla="*/ 641400 h 3583940"/>
              <a:gd name="T86" fmla="*/ 998498 w 7345680"/>
              <a:gd name="T87" fmla="*/ 598806 h 3583940"/>
              <a:gd name="T88" fmla="*/ 908071 w 7345680"/>
              <a:gd name="T89" fmla="*/ 555115 h 3583940"/>
              <a:gd name="T90" fmla="*/ 818812 w 7345680"/>
              <a:gd name="T91" fmla="*/ 510316 h 3583940"/>
              <a:gd name="T92" fmla="*/ 730764 w 7345680"/>
              <a:gd name="T93" fmla="*/ 464408 h 3583940"/>
              <a:gd name="T94" fmla="*/ 643970 w 7345680"/>
              <a:gd name="T95" fmla="*/ 417377 h 3583940"/>
              <a:gd name="T96" fmla="*/ 558476 w 7345680"/>
              <a:gd name="T97" fmla="*/ 369222 h 3583940"/>
              <a:gd name="T98" fmla="*/ 474324 w 7345680"/>
              <a:gd name="T99" fmla="*/ 319933 h 3583940"/>
              <a:gd name="T100" fmla="*/ 391554 w 7345680"/>
              <a:gd name="T101" fmla="*/ 269502 h 3583940"/>
              <a:gd name="T102" fmla="*/ 310215 w 7345680"/>
              <a:gd name="T103" fmla="*/ 217925 h 3583940"/>
              <a:gd name="T104" fmla="*/ 230345 w 7345680"/>
              <a:gd name="T105" fmla="*/ 165193 h 3583940"/>
              <a:gd name="T106" fmla="*/ 151990 w 7345680"/>
              <a:gd name="T107" fmla="*/ 111299 h 3583940"/>
              <a:gd name="T108" fmla="*/ 75195 w 7345680"/>
              <a:gd name="T109" fmla="*/ 56237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3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8 h 129540"/>
                <a:gd name="T10" fmla="*/ 0 w 94615"/>
                <a:gd name="T11" fmla="*/ 129538 h 129540"/>
                <a:gd name="T12" fmla="*/ 23952 w 94615"/>
                <a:gd name="T13" fmla="*/ 129538 h 129540"/>
                <a:gd name="T14" fmla="*/ 23952 w 94615"/>
                <a:gd name="T15" fmla="*/ 80008 h 129540"/>
                <a:gd name="T16" fmla="*/ 86321 w 94615"/>
                <a:gd name="T17" fmla="*/ 80008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4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4525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</a:t>
            </a:r>
            <a:r>
              <a:rPr lang="ru-RU" sz="2400" smtClean="0">
                <a:latin typeface="Arial" charset="0"/>
              </a:rPr>
              <a:t>ФЕВРАЛЬ</a:t>
            </a:r>
            <a:r>
              <a:rPr lang="ru-RU" smtClean="0">
                <a:latin typeface="Calibri" pitchFamily="34" charset="0"/>
              </a:rPr>
              <a:t/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>
                <a:solidFill>
                  <a:srgbClr val="FFFFFF"/>
                </a:solidFill>
              </a:rPr>
              <a:t>8878-73-5-10-67</a:t>
            </a:r>
            <a:endParaRPr lang="ru-RU" sz="130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>
                <a:solidFill>
                  <a:srgbClr val="FFFFFF"/>
                </a:solidFill>
              </a:rPr>
              <a:t>а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>
                <a:solidFill>
                  <a:srgbClr val="FFFFFF"/>
                </a:solidFill>
              </a:rPr>
              <a:t>Хабез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>
                <a:solidFill>
                  <a:srgbClr val="FFFFFF"/>
                </a:solidFill>
              </a:rPr>
              <a:t>Советская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>
                <a:solidFill>
                  <a:srgbClr val="FFFFFF"/>
                </a:solidFill>
              </a:rPr>
              <a:t> 21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>
                <a:solidFill>
                  <a:srgbClr val="FFFFFF"/>
                </a:solidFill>
              </a:rPr>
              <a:t>8878732043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</a:rPr>
              <a:t>Пхешхов М.А.</a:t>
            </a:r>
            <a:endParaRPr lang="ru-RU" sz="130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706812" y="7204088"/>
            <a:ext cx="3409950" cy="56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Время работы: понедельник – пятница </a:t>
            </a:r>
            <a:r>
              <a:rPr lang="ru-RU" sz="1600" b="1" dirty="0">
                <a:solidFill>
                  <a:srgbClr val="58595B"/>
                </a:solidFill>
              </a:rPr>
              <a:t>08</a:t>
            </a: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 dirty="0">
                <a:solidFill>
                  <a:srgbClr val="58595B"/>
                </a:solidFill>
              </a:rPr>
              <a:t>00</a:t>
            </a: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 – </a:t>
            </a:r>
            <a:r>
              <a:rPr lang="ru-RU" sz="1600" b="1" dirty="0">
                <a:solidFill>
                  <a:srgbClr val="58595B"/>
                </a:solidFill>
              </a:rPr>
              <a:t>17</a:t>
            </a: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 dirty="0">
                <a:solidFill>
                  <a:srgbClr val="58595B"/>
                </a:solidFill>
              </a:rPr>
              <a:t>00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1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2 h 185419"/>
                <a:gd name="T2" fmla="*/ 126225 w 295275"/>
                <a:gd name="T3" fmla="*/ 132082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2 h 185419"/>
                <a:gd name="T10" fmla="*/ 21259 w 295275"/>
                <a:gd name="T11" fmla="*/ 132082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2 h 185419"/>
                <a:gd name="T18" fmla="*/ 0 w 295275"/>
                <a:gd name="T19" fmla="*/ 151132 h 185419"/>
                <a:gd name="T20" fmla="*/ 129438 w 295275"/>
                <a:gd name="T21" fmla="*/ 151132 h 185419"/>
                <a:gd name="T22" fmla="*/ 129438 w 295275"/>
                <a:gd name="T23" fmla="*/ 185422 h 185419"/>
                <a:gd name="T24" fmla="*/ 149402 w 295275"/>
                <a:gd name="T25" fmla="*/ 185422 h 185419"/>
                <a:gd name="T26" fmla="*/ 149402 w 295275"/>
                <a:gd name="T27" fmla="*/ 151132 h 185419"/>
                <a:gd name="T28" fmla="*/ 149402 w 295275"/>
                <a:gd name="T29" fmla="*/ 132082 h 185419"/>
                <a:gd name="T30" fmla="*/ 295008 w 295275"/>
                <a:gd name="T31" fmla="*/ 132082 h 185419"/>
                <a:gd name="T32" fmla="*/ 207429 w 295275"/>
                <a:gd name="T33" fmla="*/ 132082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2 h 185419"/>
                <a:gd name="T58" fmla="*/ 185966 w 295275"/>
                <a:gd name="T59" fmla="*/ 151132 h 185419"/>
                <a:gd name="T60" fmla="*/ 295008 w 295275"/>
                <a:gd name="T61" fmla="*/ 151132 h 185419"/>
                <a:gd name="T62" fmla="*/ 295008 w 295275"/>
                <a:gd name="T63" fmla="*/ 132082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2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3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2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2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3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2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3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2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2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2 h 149859"/>
                  <a:gd name="T16" fmla="*/ 0 w 138430"/>
                  <a:gd name="T17" fmla="*/ 149862 h 149859"/>
                  <a:gd name="T18" fmla="*/ 34772 w 138430"/>
                  <a:gd name="T19" fmla="*/ 149862 h 149859"/>
                  <a:gd name="T20" fmla="*/ 34772 w 138430"/>
                  <a:gd name="T21" fmla="*/ 88902 h 149859"/>
                  <a:gd name="T22" fmla="*/ 103035 w 138430"/>
                  <a:gd name="T23" fmla="*/ 88902 h 149859"/>
                  <a:gd name="T24" fmla="*/ 103035 w 138430"/>
                  <a:gd name="T25" fmla="*/ 149862 h 149859"/>
                  <a:gd name="T26" fmla="*/ 137807 w 138430"/>
                  <a:gd name="T27" fmla="*/ 149862 h 149859"/>
                  <a:gd name="T28" fmla="*/ 137807 w 138430"/>
                  <a:gd name="T29" fmla="*/ 88902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63" name="Group 95"/>
          <p:cNvGraphicFramePr>
            <a:graphicFrameLocks noGrp="1"/>
          </p:cNvGraphicFramePr>
          <p:nvPr/>
        </p:nvGraphicFramePr>
        <p:xfrm>
          <a:off x="420688" y="1774825"/>
          <a:ext cx="6789737" cy="4838700"/>
        </p:xfrm>
        <a:graphic>
          <a:graphicData uri="http://schemas.openxmlformats.org/drawingml/2006/table">
            <a:tbl>
              <a:tblPr/>
              <a:tblGrid>
                <a:gridCol w="1142984"/>
                <a:gridCol w="4643470"/>
                <a:gridCol w="100328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cs typeface="Arial" charset="0"/>
                        </a:rPr>
                        <a:t>03.02.2026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Клуб по интересам (шахматы, шашки)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cs typeface="Arial" charset="0"/>
                        </a:rPr>
                        <a:t>14:00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cs typeface="Arial" charset="0"/>
                        </a:rPr>
                        <a:t>12.02.2026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Трансляция проекта «Знание».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Лекция :«Живые символы России: история, ремесла, народы»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10:00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cs typeface="Arial" charset="0"/>
                        </a:rPr>
                        <a:t>16.02.2026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Книжный клуб. Просмотр научно-популярного фильма «Литература. М.Лермонтов. Смерть поэта. Рассказывает Ираклий Андроников(1972).»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14:00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19.02.2026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Встреча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активистов ЦОСП с учащимися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Тема: «Традиции, воспитание и связь поколений»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charset="0"/>
                        </a:rPr>
                        <a:t>14:00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113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27</cp:revision>
  <dcterms:created xsi:type="dcterms:W3CDTF">2025-11-06T11:20:25Z</dcterms:created>
  <dcterms:modified xsi:type="dcterms:W3CDTF">2026-01-26T12:05:48Z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