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306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73411-3B3B-49CB-8181-F7364BEAF60A}" type="datetimeFigureOut">
              <a:rPr lang="en-US"/>
              <a:pPr>
                <a:defRPr/>
              </a:pPr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605B-85EA-4A80-8744-79D26B3EF6A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58536-D197-40C6-892A-D4AAB9D35624}" type="datetimeFigureOut">
              <a:rPr lang="en-US"/>
              <a:pPr>
                <a:defRPr/>
              </a:pPr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87B62-4538-4370-B0AC-957F204B924E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99646-9103-4F8F-A0FE-2B22BF84DF24}" type="datetimeFigureOut">
              <a:rPr lang="en-US"/>
              <a:pPr>
                <a:defRPr/>
              </a:pPr>
              <a:t>2/25/2026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C4670-237E-44E1-B088-2CA4B3BBE0C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4D724-254F-4E17-8E35-392BE8B2885A}" type="datetimeFigureOut">
              <a:rPr lang="en-US"/>
              <a:pPr>
                <a:defRPr/>
              </a:pPr>
              <a:t>2/25/2026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DF294-27F2-4BFD-8C1E-BB4BE9786CE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9A9AC-AF31-4ADD-8F72-AB205AD9CD16}" type="datetimeFigureOut">
              <a:rPr lang="en-US"/>
              <a:pPr>
                <a:defRPr/>
              </a:pPr>
              <a:t>2/25/2026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7B1ED-EAE3-453D-BAC5-7817C9B355D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572019-AC63-47F6-A3DC-9B6397B52B78}" type="datetimeFigureOut">
              <a:rPr lang="en-US"/>
              <a:pPr>
                <a:defRPr/>
              </a:pPr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3605F1-B24E-47EF-86F9-E0324E6B100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80767 h 3583940"/>
              <a:gd name="T2" fmla="*/ 7344135 w 7345680"/>
              <a:gd name="T3" fmla="*/ 1397436 h 3583940"/>
              <a:gd name="T4" fmla="*/ 7197149 w 7345680"/>
              <a:gd name="T5" fmla="*/ 1423576 h 3583940"/>
              <a:gd name="T6" fmla="*/ 7043668 w 7345680"/>
              <a:gd name="T7" fmla="*/ 1447109 h 3583940"/>
              <a:gd name="T8" fmla="*/ 6884027 w 7345680"/>
              <a:gd name="T9" fmla="*/ 1467980 h 3583940"/>
              <a:gd name="T10" fmla="*/ 6718590 w 7345680"/>
              <a:gd name="T11" fmla="*/ 1486132 h 3583940"/>
              <a:gd name="T12" fmla="*/ 6547694 w 7345680"/>
              <a:gd name="T13" fmla="*/ 1501509 h 3583940"/>
              <a:gd name="T14" fmla="*/ 6371689 w 7345680"/>
              <a:gd name="T15" fmla="*/ 1514055 h 3583940"/>
              <a:gd name="T16" fmla="*/ 6190917 w 7345680"/>
              <a:gd name="T17" fmla="*/ 1523711 h 3583940"/>
              <a:gd name="T18" fmla="*/ 6005729 w 7345680"/>
              <a:gd name="T19" fmla="*/ 1530424 h 3583940"/>
              <a:gd name="T20" fmla="*/ 5816465 w 7345680"/>
              <a:gd name="T21" fmla="*/ 1534137 h 3583940"/>
              <a:gd name="T22" fmla="*/ 5623478 w 7345680"/>
              <a:gd name="T23" fmla="*/ 1534794 h 3583940"/>
              <a:gd name="T24" fmla="*/ 5427110 w 7345680"/>
              <a:gd name="T25" fmla="*/ 1532339 h 3583940"/>
              <a:gd name="T26" fmla="*/ 5227711 w 7345680"/>
              <a:gd name="T27" fmla="*/ 1526713 h 3583940"/>
              <a:gd name="T28" fmla="*/ 5025632 w 7345680"/>
              <a:gd name="T29" fmla="*/ 1517865 h 3583940"/>
              <a:gd name="T30" fmla="*/ 4821205 w 7345680"/>
              <a:gd name="T31" fmla="*/ 1505732 h 3583940"/>
              <a:gd name="T32" fmla="*/ 4614786 w 7345680"/>
              <a:gd name="T33" fmla="*/ 1490263 h 3583940"/>
              <a:gd name="T34" fmla="*/ 4406715 w 7345680"/>
              <a:gd name="T35" fmla="*/ 1471399 h 3583940"/>
              <a:gd name="T36" fmla="*/ 4197352 w 7345680"/>
              <a:gd name="T37" fmla="*/ 1449086 h 3583940"/>
              <a:gd name="T38" fmla="*/ 3987028 w 7345680"/>
              <a:gd name="T39" fmla="*/ 1423266 h 3583940"/>
              <a:gd name="T40" fmla="*/ 3776093 w 7345680"/>
              <a:gd name="T41" fmla="*/ 1393884 h 3583940"/>
              <a:gd name="T42" fmla="*/ 3564900 w 7345680"/>
              <a:gd name="T43" fmla="*/ 1360881 h 3583940"/>
              <a:gd name="T44" fmla="*/ 3353789 w 7345680"/>
              <a:gd name="T45" fmla="*/ 1324204 h 3583940"/>
              <a:gd name="T46" fmla="*/ 3143110 w 7345680"/>
              <a:gd name="T47" fmla="*/ 1283796 h 3583940"/>
              <a:gd name="T48" fmla="*/ 2933210 w 7345680"/>
              <a:gd name="T49" fmla="*/ 1239601 h 3583940"/>
              <a:gd name="T50" fmla="*/ 2776500 w 7345680"/>
              <a:gd name="T51" fmla="*/ 1203933 h 3583940"/>
              <a:gd name="T52" fmla="*/ 2672449 w 7345680"/>
              <a:gd name="T53" fmla="*/ 1178944 h 3583940"/>
              <a:gd name="T54" fmla="*/ 2568787 w 7345680"/>
              <a:gd name="T55" fmla="*/ 1152975 h 3583940"/>
              <a:gd name="T56" fmla="*/ 2465564 w 7345680"/>
              <a:gd name="T57" fmla="*/ 1126020 h 3583940"/>
              <a:gd name="T58" fmla="*/ 2362810 w 7345680"/>
              <a:gd name="T59" fmla="*/ 1098071 h 3583940"/>
              <a:gd name="T60" fmla="*/ 2260575 w 7345680"/>
              <a:gd name="T61" fmla="*/ 1069125 h 3583940"/>
              <a:gd name="T62" fmla="*/ 2158903 w 7345680"/>
              <a:gd name="T63" fmla="*/ 1039171 h 3583940"/>
              <a:gd name="T64" fmla="*/ 2057838 w 7345680"/>
              <a:gd name="T65" fmla="*/ 1008203 h 3583940"/>
              <a:gd name="T66" fmla="*/ 1957420 w 7345680"/>
              <a:gd name="T67" fmla="*/ 976216 h 3583940"/>
              <a:gd name="T68" fmla="*/ 1857697 w 7345680"/>
              <a:gd name="T69" fmla="*/ 943198 h 3583940"/>
              <a:gd name="T70" fmla="*/ 1758706 w 7345680"/>
              <a:gd name="T71" fmla="*/ 909147 h 3583940"/>
              <a:gd name="T72" fmla="*/ 1660494 w 7345680"/>
              <a:gd name="T73" fmla="*/ 874057 h 3583940"/>
              <a:gd name="T74" fmla="*/ 1563107 w 7345680"/>
              <a:gd name="T75" fmla="*/ 837914 h 3583940"/>
              <a:gd name="T76" fmla="*/ 1466583 w 7345680"/>
              <a:gd name="T77" fmla="*/ 800717 h 3583940"/>
              <a:gd name="T78" fmla="*/ 1370967 w 7345680"/>
              <a:gd name="T79" fmla="*/ 762456 h 3583940"/>
              <a:gd name="T80" fmla="*/ 1276303 w 7345680"/>
              <a:gd name="T81" fmla="*/ 723128 h 3583940"/>
              <a:gd name="T82" fmla="*/ 1182634 w 7345680"/>
              <a:gd name="T83" fmla="*/ 682721 h 3583940"/>
              <a:gd name="T84" fmla="*/ 1090003 w 7345680"/>
              <a:gd name="T85" fmla="*/ 641230 h 3583940"/>
              <a:gd name="T86" fmla="*/ 998455 w 7345680"/>
              <a:gd name="T87" fmla="*/ 598647 h 3583940"/>
              <a:gd name="T88" fmla="*/ 908032 w 7345680"/>
              <a:gd name="T89" fmla="*/ 554968 h 3583940"/>
              <a:gd name="T90" fmla="*/ 818777 w 7345680"/>
              <a:gd name="T91" fmla="*/ 510180 h 3583940"/>
              <a:gd name="T92" fmla="*/ 730733 w 7345680"/>
              <a:gd name="T93" fmla="*/ 464285 h 3583940"/>
              <a:gd name="T94" fmla="*/ 643942 w 7345680"/>
              <a:gd name="T95" fmla="*/ 417266 h 3583940"/>
              <a:gd name="T96" fmla="*/ 558452 w 7345680"/>
              <a:gd name="T97" fmla="*/ 369124 h 3583940"/>
              <a:gd name="T98" fmla="*/ 474304 w 7345680"/>
              <a:gd name="T99" fmla="*/ 319848 h 3583940"/>
              <a:gd name="T100" fmla="*/ 391537 w 7345680"/>
              <a:gd name="T101" fmla="*/ 269430 h 3583940"/>
              <a:gd name="T102" fmla="*/ 310202 w 7345680"/>
              <a:gd name="T103" fmla="*/ 217867 h 3583940"/>
              <a:gd name="T104" fmla="*/ 230335 w 7345680"/>
              <a:gd name="T105" fmla="*/ 165149 h 3583940"/>
              <a:gd name="T106" fmla="*/ 151983 w 7345680"/>
              <a:gd name="T107" fmla="*/ 111269 h 3583940"/>
              <a:gd name="T108" fmla="*/ 75192 w 7345680"/>
              <a:gd name="T109" fmla="*/ 5622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3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7 h 129540"/>
                <a:gd name="T10" fmla="*/ 0 w 94615"/>
                <a:gd name="T11" fmla="*/ 129537 h 129540"/>
                <a:gd name="T12" fmla="*/ 23952 w 94615"/>
                <a:gd name="T13" fmla="*/ 129537 h 129540"/>
                <a:gd name="T14" fmla="*/ 23952 w 94615"/>
                <a:gd name="T15" fmla="*/ 80007 h 129540"/>
                <a:gd name="T16" fmla="*/ 86321 w 94615"/>
                <a:gd name="T17" fmla="*/ 80007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4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</a:t>
            </a:r>
            <a:r>
              <a:rPr lang="ru-RU" sz="2400" smtClean="0">
                <a:latin typeface="Arial" charset="0"/>
              </a:rPr>
              <a:t>МАРТ</a:t>
            </a:r>
            <a:r>
              <a:rPr lang="ru-RU" smtClean="0">
                <a:latin typeface="Calibri" pitchFamily="34" charset="0"/>
              </a:rPr>
              <a:t/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>
                <a:solidFill>
                  <a:srgbClr val="FFFFFF"/>
                </a:solidFill>
              </a:rPr>
              <a:t>8878-73-5-10-67</a:t>
            </a:r>
            <a:endParaRPr lang="ru-RU" sz="130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>
                <a:solidFill>
                  <a:srgbClr val="FFFFFF"/>
                </a:solidFill>
              </a:rPr>
              <a:t>а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>
                <a:solidFill>
                  <a:srgbClr val="FFFFFF"/>
                </a:solidFill>
              </a:rPr>
              <a:t>Хабез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>
                <a:solidFill>
                  <a:srgbClr val="FFFFFF"/>
                </a:solidFill>
              </a:rPr>
              <a:t>Советская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>
                <a:solidFill>
                  <a:srgbClr val="FFFFFF"/>
                </a:solidFill>
              </a:rPr>
              <a:t> 21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>
                <a:solidFill>
                  <a:srgbClr val="FFFFFF"/>
                </a:solidFill>
              </a:rPr>
              <a:t>8878732043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</a:rPr>
              <a:t>Пхешхов М.А.</a:t>
            </a:r>
            <a:endParaRPr lang="ru-RU" sz="130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56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58595B"/>
                </a:solidFill>
                <a:latin typeface="Calibri" pitchFamily="34" charset="0"/>
              </a:rPr>
              <a:t>Время работы: понедельник – пятница </a:t>
            </a:r>
            <a:r>
              <a:rPr lang="ru-RU" sz="1400" b="1" dirty="0">
                <a:solidFill>
                  <a:srgbClr val="58595B"/>
                </a:solidFill>
              </a:rPr>
              <a:t>08</a:t>
            </a:r>
            <a:r>
              <a:rPr lang="ru-RU" sz="1400" b="1" dirty="0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400" b="1" dirty="0">
                <a:solidFill>
                  <a:srgbClr val="58595B"/>
                </a:solidFill>
              </a:rPr>
              <a:t>00</a:t>
            </a:r>
            <a:r>
              <a:rPr lang="ru-RU" sz="1400" b="1" dirty="0">
                <a:solidFill>
                  <a:srgbClr val="58595B"/>
                </a:solidFill>
                <a:latin typeface="Calibri" pitchFamily="34" charset="0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 pitchFamily="34" charset="0"/>
              </a:rPr>
              <a:t>-</a:t>
            </a:r>
            <a:r>
              <a:rPr lang="ru-RU" sz="1400" b="1" dirty="0" smtClean="0">
                <a:solidFill>
                  <a:srgbClr val="58595B"/>
                </a:solidFill>
              </a:rPr>
              <a:t>17</a:t>
            </a:r>
            <a:r>
              <a:rPr lang="ru-RU" sz="1400" b="1" dirty="0" smtClean="0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400" b="1" dirty="0" smtClean="0">
                <a:solidFill>
                  <a:srgbClr val="58595B"/>
                </a:solidFill>
              </a:rPr>
              <a:t>00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1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3 h 185419"/>
                <a:gd name="T2" fmla="*/ 126225 w 295275"/>
                <a:gd name="T3" fmla="*/ 132083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3 h 185419"/>
                <a:gd name="T10" fmla="*/ 21259 w 295275"/>
                <a:gd name="T11" fmla="*/ 132083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3 h 185419"/>
                <a:gd name="T18" fmla="*/ 0 w 295275"/>
                <a:gd name="T19" fmla="*/ 151133 h 185419"/>
                <a:gd name="T20" fmla="*/ 129438 w 295275"/>
                <a:gd name="T21" fmla="*/ 151133 h 185419"/>
                <a:gd name="T22" fmla="*/ 129438 w 295275"/>
                <a:gd name="T23" fmla="*/ 185423 h 185419"/>
                <a:gd name="T24" fmla="*/ 149402 w 295275"/>
                <a:gd name="T25" fmla="*/ 185423 h 185419"/>
                <a:gd name="T26" fmla="*/ 149402 w 295275"/>
                <a:gd name="T27" fmla="*/ 151133 h 185419"/>
                <a:gd name="T28" fmla="*/ 149402 w 295275"/>
                <a:gd name="T29" fmla="*/ 132083 h 185419"/>
                <a:gd name="T30" fmla="*/ 295008 w 295275"/>
                <a:gd name="T31" fmla="*/ 132083 h 185419"/>
                <a:gd name="T32" fmla="*/ 207429 w 295275"/>
                <a:gd name="T33" fmla="*/ 132083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3 h 185419"/>
                <a:gd name="T58" fmla="*/ 185966 w 295275"/>
                <a:gd name="T59" fmla="*/ 151133 h 185419"/>
                <a:gd name="T60" fmla="*/ 295008 w 295275"/>
                <a:gd name="T61" fmla="*/ 151133 h 185419"/>
                <a:gd name="T62" fmla="*/ 295008 w 295275"/>
                <a:gd name="T63" fmla="*/ 132083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2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3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2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2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3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2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3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2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2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3 h 149859"/>
                  <a:gd name="T16" fmla="*/ 0 w 138430"/>
                  <a:gd name="T17" fmla="*/ 149863 h 149859"/>
                  <a:gd name="T18" fmla="*/ 34772 w 138430"/>
                  <a:gd name="T19" fmla="*/ 149863 h 149859"/>
                  <a:gd name="T20" fmla="*/ 34772 w 138430"/>
                  <a:gd name="T21" fmla="*/ 88903 h 149859"/>
                  <a:gd name="T22" fmla="*/ 103035 w 138430"/>
                  <a:gd name="T23" fmla="*/ 88903 h 149859"/>
                  <a:gd name="T24" fmla="*/ 103035 w 138430"/>
                  <a:gd name="T25" fmla="*/ 149863 h 149859"/>
                  <a:gd name="T26" fmla="*/ 137807 w 138430"/>
                  <a:gd name="T27" fmla="*/ 149863 h 149859"/>
                  <a:gd name="T28" fmla="*/ 137807 w 138430"/>
                  <a:gd name="T29" fmla="*/ 88903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61" name="Group 93"/>
          <p:cNvGraphicFramePr>
            <a:graphicFrameLocks noGrp="1"/>
          </p:cNvGraphicFramePr>
          <p:nvPr/>
        </p:nvGraphicFramePr>
        <p:xfrm>
          <a:off x="420688" y="1774825"/>
          <a:ext cx="6789737" cy="5534025"/>
        </p:xfrm>
        <a:graphic>
          <a:graphicData uri="http://schemas.openxmlformats.org/drawingml/2006/table">
            <a:tbl>
              <a:tblPr/>
              <a:tblGrid>
                <a:gridCol w="842962"/>
                <a:gridCol w="4795838"/>
                <a:gridCol w="11509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05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Мероприятие, посвященное Международному женскому дню 8 марта, с привлечением учащихся СОШ а.Хабез. Мастер-классы по изготовлению сувениров «Подарок маме»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РО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«Знание» Онлайн-лекция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:«В здравом уме и трезвой памяти: практики для активного долголетия»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пенсионной грамотности. Вопросы-ответы с руководителем КС Пхешховым М.А.: индексация ежемесячной денежной выплаты с 01 февраля 2026г.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Встреча активистов ЦОСП, посвященная Международному дню памяти о Чернобыльской катастрофе.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127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28</cp:revision>
  <dcterms:created xsi:type="dcterms:W3CDTF">2025-11-06T11:20:25Z</dcterms:created>
  <dcterms:modified xsi:type="dcterms:W3CDTF">2026-02-25T10:44:12Z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