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3564" y="8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 АВГУСТ    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887876-6-16-40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ст.  Преградная ул. Голоколосовой ,49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8-938-025-10-37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Селезнев В.А.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274194" y="7361555"/>
            <a:ext cx="3842447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537890" y="1674291"/>
          <a:ext cx="6790065" cy="561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2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54158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5204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67487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06.08.26</a:t>
                      </a:r>
                      <a:endParaRPr lang="ru-RU" sz="20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latin typeface="Times New Roman"/>
                          <a:ea typeface="Calibri"/>
                          <a:cs typeface="Calibri"/>
                        </a:rPr>
                        <a:t>Марафон </a:t>
                      </a:r>
                      <a:r>
                        <a:rPr lang="ru-RU" sz="1800" b="0" i="0" dirty="0" smtClean="0">
                          <a:latin typeface="Times New Roman"/>
                          <a:ea typeface="Calibri"/>
                          <a:cs typeface="Calibri"/>
                        </a:rPr>
                        <a:t>фото-историй  </a:t>
                      </a:r>
                      <a:r>
                        <a:rPr lang="ru-RU" sz="1800" b="0" i="0" dirty="0">
                          <a:latin typeface="Times New Roman"/>
                          <a:ea typeface="Calibri"/>
                          <a:cs typeface="Calibri"/>
                        </a:rPr>
                        <a:t>«Мой любимый огород» </a:t>
                      </a:r>
                      <a:endParaRPr lang="ru-RU" sz="1800" b="0" i="0" dirty="0" smtClean="0">
                        <a:latin typeface="Times New Roman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20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20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1071218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+mn-lt"/>
                          <a:cs typeface="Calibri"/>
                        </a:rPr>
                        <a:t>11.08.26</a:t>
                      </a:r>
                      <a:endParaRPr lang="ru-RU" sz="20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>
                          <a:latin typeface="Times New Roman"/>
                          <a:ea typeface="Calibri"/>
                          <a:cs typeface="Calibri"/>
                        </a:rPr>
                        <a:t>Музыкальный </a:t>
                      </a:r>
                      <a:r>
                        <a:rPr lang="ru-RU" sz="1800" b="0" i="0" dirty="0" smtClean="0">
                          <a:latin typeface="Times New Roman"/>
                          <a:ea typeface="Calibri"/>
                          <a:cs typeface="Calibri"/>
                        </a:rPr>
                        <a:t>час, </a:t>
                      </a:r>
                      <a:r>
                        <a:rPr lang="ru-RU" sz="1800" b="0" i="0" dirty="0" smtClean="0">
                          <a:latin typeface="Times New Roman"/>
                          <a:ea typeface="Calibri"/>
                          <a:cs typeface="Calibri"/>
                        </a:rPr>
                        <a:t>посвященный</a:t>
                      </a:r>
                      <a:r>
                        <a:rPr lang="ru-RU" sz="1800" b="0" i="0" baseline="0" dirty="0" smtClean="0">
                          <a:latin typeface="Times New Roman"/>
                          <a:ea typeface="Calibri"/>
                          <a:cs typeface="Calibri"/>
                        </a:rPr>
                        <a:t> жизни и воспоминаниям </a:t>
                      </a:r>
                      <a:r>
                        <a:rPr lang="ru-RU" sz="1800" b="0" i="0" dirty="0" smtClean="0">
                          <a:latin typeface="Times New Roman"/>
                          <a:ea typeface="Calibri"/>
                          <a:cs typeface="Calibri"/>
                        </a:rPr>
                        <a:t> «Золотые мгновения</a:t>
                      </a:r>
                      <a:r>
                        <a:rPr lang="ru-RU" sz="1800" b="0" i="0" baseline="0" dirty="0" smtClean="0">
                          <a:latin typeface="Times New Roman"/>
                          <a:ea typeface="Calibri"/>
                          <a:cs typeface="Calibri"/>
                        </a:rPr>
                        <a:t>!</a:t>
                      </a:r>
                      <a:r>
                        <a:rPr lang="ru-RU" sz="1800" b="0" i="0" dirty="0" smtClean="0">
                          <a:latin typeface="Times New Roman"/>
                          <a:ea typeface="Calibri"/>
                          <a:cs typeface="Calibri"/>
                        </a:rPr>
                        <a:t>». </a:t>
                      </a:r>
                      <a:r>
                        <a:rPr lang="ru-RU" sz="1800" b="0" i="0" dirty="0">
                          <a:latin typeface="Times New Roman"/>
                          <a:ea typeface="Calibri"/>
                          <a:cs typeface="Calibri"/>
                        </a:rPr>
                        <a:t>В </a:t>
                      </a:r>
                      <a:r>
                        <a:rPr lang="ru-RU" sz="1800" b="0" i="0" dirty="0" smtClean="0">
                          <a:latin typeface="Times New Roman"/>
                          <a:ea typeface="Calibri"/>
                          <a:cs typeface="Calibri"/>
                        </a:rPr>
                        <a:t>гостях </a:t>
                      </a:r>
                      <a:r>
                        <a:rPr lang="ru-RU" sz="1800" b="0" i="0" dirty="0">
                          <a:latin typeface="Times New Roman"/>
                          <a:ea typeface="Calibri"/>
                          <a:cs typeface="Calibri"/>
                        </a:rPr>
                        <a:t>гармонист А. </a:t>
                      </a:r>
                      <a:r>
                        <a:rPr lang="ru-RU" sz="1800" b="0" i="0" dirty="0" err="1" smtClean="0">
                          <a:latin typeface="Times New Roman"/>
                          <a:ea typeface="Calibri"/>
                          <a:cs typeface="Calibri"/>
                        </a:rPr>
                        <a:t>Подтелкин</a:t>
                      </a:r>
                      <a:endParaRPr lang="ru-RU" sz="1800" b="0" i="0" dirty="0" smtClean="0">
                        <a:latin typeface="Times New Roman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20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110419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17.08.26</a:t>
                      </a:r>
                      <a:endParaRPr lang="ru-RU" sz="20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 smtClean="0">
                          <a:latin typeface="Times New Roman"/>
                          <a:ea typeface="Calibri"/>
                          <a:cs typeface="Calibri"/>
                        </a:rPr>
                        <a:t>Обучение компьютерной грамотности - изучение редакторов для работы с текстом</a:t>
                      </a:r>
                      <a:r>
                        <a:rPr lang="ru-RU" sz="1800" b="0" i="0" baseline="0" dirty="0" smtClean="0">
                          <a:latin typeface="Times New Roman"/>
                          <a:ea typeface="Calibri"/>
                          <a:cs typeface="Calibri"/>
                        </a:rPr>
                        <a:t> , а также интерфейсы смартфонов</a:t>
                      </a:r>
                      <a:r>
                        <a:rPr lang="ru-RU" sz="1800" b="0" i="0" baseline="0" dirty="0" smtClean="0">
                          <a:latin typeface="Times New Roman"/>
                          <a:ea typeface="Calibri"/>
                          <a:cs typeface="Calibri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i="0" dirty="0"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+mn-lt"/>
                        </a:rPr>
                        <a:t>10:00</a:t>
                      </a:r>
                      <a:endParaRPr lang="ru-RU" sz="20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125290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+mn-lt"/>
                          <a:cs typeface="Calibri"/>
                        </a:rPr>
                        <a:t>21.08.26</a:t>
                      </a:r>
                      <a:endParaRPr lang="ru-RU" sz="20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 smtClean="0">
                          <a:latin typeface="Times New Roman"/>
                          <a:ea typeface="Calibri"/>
                          <a:cs typeface="Calibri"/>
                        </a:rPr>
                        <a:t>Участие</a:t>
                      </a:r>
                      <a:r>
                        <a:rPr lang="ru-RU" sz="1800" b="0" i="0" baseline="0" dirty="0" smtClean="0">
                          <a:latin typeface="Times New Roman"/>
                          <a:ea typeface="Calibri"/>
                          <a:cs typeface="Calibri"/>
                        </a:rPr>
                        <a:t> в </a:t>
                      </a:r>
                      <a:r>
                        <a:rPr lang="ru-RU" sz="1800" b="0" i="0" baseline="0" dirty="0" smtClean="0">
                          <a:latin typeface="Times New Roman"/>
                          <a:ea typeface="Calibri"/>
                          <a:cs typeface="Calibri"/>
                        </a:rPr>
                        <a:t>патриотическом мероприятии, </a:t>
                      </a:r>
                      <a:r>
                        <a:rPr lang="ru-RU" sz="1800" b="0" i="0" baseline="0" dirty="0" smtClean="0">
                          <a:latin typeface="Times New Roman"/>
                          <a:ea typeface="Calibri"/>
                          <a:cs typeface="Calibri"/>
                        </a:rPr>
                        <a:t>посвященному Дню Государственного флага </a:t>
                      </a:r>
                      <a:r>
                        <a:rPr lang="ru-RU" sz="1800" b="0" i="0" baseline="0" smtClean="0">
                          <a:latin typeface="Times New Roman"/>
                          <a:ea typeface="Calibri"/>
                          <a:cs typeface="Calibri"/>
                        </a:rPr>
                        <a:t>Российской </a:t>
                      </a:r>
                      <a:r>
                        <a:rPr lang="ru-RU" sz="1800" b="0" i="0" baseline="0" smtClean="0">
                          <a:latin typeface="Times New Roman"/>
                          <a:ea typeface="Calibri"/>
                          <a:cs typeface="Calibri"/>
                        </a:rPr>
                        <a:t>Федерации, </a:t>
                      </a:r>
                      <a:r>
                        <a:rPr lang="ru-RU" sz="1800" b="0" i="0" baseline="0" dirty="0" smtClean="0">
                          <a:latin typeface="Times New Roman"/>
                          <a:ea typeface="Calibri"/>
                          <a:cs typeface="Calibri"/>
                        </a:rPr>
                        <a:t>на площадке Преградненской  Районной </a:t>
                      </a:r>
                      <a:r>
                        <a:rPr lang="ru-RU" sz="1800" b="0" i="0" baseline="0" dirty="0" smtClean="0">
                          <a:latin typeface="Times New Roman"/>
                          <a:ea typeface="Calibri"/>
                          <a:cs typeface="Calibri"/>
                        </a:rPr>
                        <a:t>библиотеки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+mn-lt"/>
                        </a:rPr>
                        <a:t>10:00</a:t>
                      </a:r>
                      <a:endParaRPr lang="ru-RU" sz="2000" b="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5804</TotalTime>
  <Words>121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АВГУСТ    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008ShumelIA</cp:lastModifiedBy>
  <cp:revision>78</cp:revision>
  <dcterms:created xsi:type="dcterms:W3CDTF">2025-11-06T11:20:25Z</dcterms:created>
  <dcterms:modified xsi:type="dcterms:W3CDTF">2026-07-23T11:11:17Z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