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786" y="2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887876-6-16-40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ст.  Преградная ул. Голоколосовой ,49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8-938-025-10-37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Селезнев В.А.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74194" y="7361555"/>
            <a:ext cx="3842447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4503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6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5294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9309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743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06.02.2026</a:t>
                      </a:r>
                      <a:endParaRPr lang="ru-RU" sz="1800" b="0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«В кругу друзей»</a:t>
                      </a:r>
                      <a:r>
                        <a:rPr lang="ru-RU" sz="1800" b="0" i="0" baseline="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/общение/чаепитие/игры в нарды,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шахматы </a:t>
                      </a:r>
                      <a:endParaRPr lang="ru-RU" sz="1800" b="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i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43617">
                <a:tc>
                  <a:txBody>
                    <a:bodyPr/>
                    <a:lstStyle/>
                    <a:p>
                      <a:r>
                        <a:rPr lang="ru-RU" sz="1800" i="0" dirty="0" smtClean="0">
                          <a:latin typeface="+mn-lt"/>
                        </a:rPr>
                        <a:t>12.02.2026</a:t>
                      </a:r>
                      <a:endParaRPr lang="ru-RU" sz="180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0" dirty="0" smtClean="0">
                          <a:latin typeface="+mn-lt"/>
                          <a:ea typeface="Calibri"/>
                          <a:cs typeface="Calibri"/>
                        </a:rPr>
                        <a:t>РО «Знание»:</a:t>
                      </a:r>
                      <a:r>
                        <a:rPr lang="ru-RU" sz="1800" i="0" baseline="0" dirty="0" smtClean="0">
                          <a:latin typeface="+mn-lt"/>
                          <a:ea typeface="Calibri"/>
                          <a:cs typeface="Calibri"/>
                        </a:rPr>
                        <a:t> Лекция </a:t>
                      </a:r>
                      <a:r>
                        <a:rPr lang="ru-RU" sz="1800" i="0" dirty="0" smtClean="0">
                          <a:latin typeface="+mn-lt"/>
                          <a:ea typeface="Calibri"/>
                          <a:cs typeface="Calibri"/>
                        </a:rPr>
                        <a:t>«Живые</a:t>
                      </a:r>
                      <a:r>
                        <a:rPr lang="ru-RU" sz="1800" i="0" baseline="0" dirty="0" smtClean="0">
                          <a:latin typeface="+mn-lt"/>
                          <a:ea typeface="Calibri"/>
                          <a:cs typeface="Calibri"/>
                        </a:rPr>
                        <a:t> символы России: история, ремесла, народы»</a:t>
                      </a:r>
                      <a:endParaRPr lang="ru-RU" sz="180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i="0" dirty="0" smtClean="0">
                          <a:latin typeface="+mn-lt"/>
                        </a:rPr>
                        <a:t>10:00</a:t>
                      </a:r>
                      <a:endParaRPr lang="ru-RU" sz="1800" i="0" dirty="0">
                        <a:latin typeface="+mn-lt"/>
                      </a:endParaRPr>
                    </a:p>
                  </a:txBody>
                  <a:tcPr/>
                </a:tc>
              </a:tr>
              <a:tr h="3436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13.02.2026</a:t>
                      </a:r>
                      <a:endParaRPr lang="ru-RU" sz="1800" b="0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«Секреты долголетия»-лекция о профилактике  травматизма в пожилом возрасте</a:t>
                      </a:r>
                      <a:endParaRPr lang="ru-RU" sz="1800" b="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+mn-lt"/>
                        </a:rPr>
                        <a:t>11:00</a:t>
                      </a:r>
                      <a:endParaRPr lang="ru-RU" sz="1800" b="0" i="0" dirty="0">
                        <a:latin typeface="+mn-lt"/>
                      </a:endParaRPr>
                    </a:p>
                  </a:txBody>
                  <a:tcPr/>
                </a:tc>
              </a:tr>
              <a:tr h="3436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17.02.2026</a:t>
                      </a:r>
                      <a:endParaRPr lang="ru-RU" sz="1800" b="0" i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Консультационный час</a:t>
                      </a:r>
                      <a:r>
                        <a:rPr lang="ru-RU" sz="1800" b="0" i="0" baseline="0" dirty="0" smtClean="0">
                          <a:latin typeface="+mn-lt"/>
                          <a:ea typeface="Calibri"/>
                          <a:cs typeface="Calibri"/>
                        </a:rPr>
                        <a:t> по правовым и финансовым вопросам, относящихся к компетенции СФР.</a:t>
                      </a:r>
                      <a:endParaRPr lang="ru-RU" sz="1800" b="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+mn-lt"/>
                        </a:rPr>
                        <a:t>10:00</a:t>
                      </a:r>
                      <a:endParaRPr lang="ru-RU" sz="1800" b="0" i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43617"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+mn-lt"/>
                        </a:rPr>
                        <a:t>20.02.2026</a:t>
                      </a:r>
                      <a:endParaRPr lang="ru-RU" sz="1800" b="0" i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 smtClean="0">
                          <a:latin typeface="+mn-lt"/>
                          <a:ea typeface="Calibri"/>
                          <a:cs typeface="Calibri"/>
                        </a:rPr>
                        <a:t>23 февраля - праздник настоящих мужчин!</a:t>
                      </a:r>
                      <a:endParaRPr lang="ru-RU" sz="1800" b="0" i="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latin typeface="+mn-lt"/>
                        </a:rPr>
                        <a:t>10.30</a:t>
                      </a:r>
                      <a:endParaRPr lang="ru-RU" sz="1800" b="0" i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124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008ShumelIA</cp:lastModifiedBy>
  <cp:revision>28</cp:revision>
  <dcterms:created xsi:type="dcterms:W3CDTF">2025-11-06T11:20:25Z</dcterms:created>
  <dcterms:modified xsi:type="dcterms:W3CDTF">2026-01-26T12:06:27Z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