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4308" y="-5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74194" y="7361555"/>
            <a:ext cx="384244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260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7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980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30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7135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«Для милых дам» Мероприятие к Международному женскому дню</a:t>
                      </a:r>
                      <a:endParaRPr lang="ru-RU" sz="20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2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256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err="1" smtClean="0">
                          <a:latin typeface="Times New Roman"/>
                          <a:ea typeface="Calibri"/>
                          <a:cs typeface="Calibri"/>
                        </a:rPr>
                        <a:t>Онлайн-лекция</a:t>
                      </a: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 «В здравом уме и твердой памяти» РПО Знание</a:t>
                      </a:r>
                      <a:endParaRPr lang="ru-RU" sz="20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+mn-lt"/>
                        </a:rPr>
                        <a:t>10:00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13.03.2026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Консультирование</a:t>
                      </a:r>
                      <a:r>
                        <a:rPr lang="ru-RU" sz="2000" b="0" i="1" baseline="0" dirty="0" smtClean="0">
                          <a:latin typeface="Times New Roman"/>
                          <a:ea typeface="Calibri"/>
                          <a:cs typeface="Calibri"/>
                        </a:rPr>
                        <a:t> по вопросам, относящихся к компетенции СФР </a:t>
                      </a:r>
                      <a:endParaRPr lang="ru-RU" sz="20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+mn-lt"/>
                        </a:rPr>
                        <a:t>11:00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95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20.03.2026</a:t>
                      </a:r>
                      <a:endParaRPr lang="ru-RU" sz="2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Памятный</a:t>
                      </a:r>
                      <a:r>
                        <a:rPr lang="ru-RU" sz="2000" b="0" i="1" baseline="0" dirty="0" smtClean="0">
                          <a:latin typeface="Times New Roman"/>
                          <a:ea typeface="Calibri"/>
                          <a:cs typeface="Calibri"/>
                        </a:rPr>
                        <a:t> час, посвященный участникам ликвидации последствий катастрофы на Чернобыльской АЭС</a:t>
                      </a:r>
                      <a:endParaRPr lang="ru-RU" sz="2000" b="0" i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+mn-lt"/>
                        </a:rPr>
                        <a:t>11:00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3617"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23.03.2026</a:t>
                      </a:r>
                      <a:endParaRPr lang="ru-RU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«Так и живем!»- мероприятие с участием Преградненской Районной </a:t>
                      </a: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библиотеки, </a:t>
                      </a:r>
                      <a:r>
                        <a:rPr lang="ru-RU" sz="2000" b="0" i="1" dirty="0" smtClean="0">
                          <a:latin typeface="Times New Roman"/>
                          <a:ea typeface="Calibri"/>
                          <a:cs typeface="Calibri"/>
                        </a:rPr>
                        <a:t>посвященное Году единства народов России</a:t>
                      </a:r>
                      <a:endParaRPr lang="ru-RU" sz="2000" b="0" i="1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/>
                        <a:t>11.00</a:t>
                      </a:r>
                      <a:endParaRPr lang="ru-RU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123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31</cp:revision>
  <dcterms:created xsi:type="dcterms:W3CDTF">2025-11-06T11:20:25Z</dcterms:created>
  <dcterms:modified xsi:type="dcterms:W3CDTF">2026-02-25T08:27:09Z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