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318" y="15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982" y="-114"/>
      </p:cViewPr>
      <p:guideLst>
        <p:guide orient="horz" pos="3368"/>
        <p:guide pos="23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68A58-94B1-47E1-B68B-8A3B3F4125C6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6A3AA-29F6-442F-A274-B4A49C8934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A3AA-29F6-442F-A274-B4A49C89340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dirty="0" smtClean="0"/>
              <a:t> 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887876-6-16-40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ст.  Преградная ул. Голоколосовой ,49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8-938-025-10-37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Селезнев В.А.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274194" y="7361555"/>
            <a:ext cx="3842447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Карачаево-Черкесской Республике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537890" y="1623857"/>
          <a:ext cx="6790065" cy="5649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344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68445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2346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04199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Онлайн-лекция</a:t>
                      </a:r>
                      <a:r>
                        <a:rPr lang="ru-R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РО Знание. Тема:</a:t>
                      </a:r>
                      <a:r>
                        <a:rPr lang="ru-RU" sz="1800" b="1" i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«1 октября – наш день: говорим о главном для пожилых людей»</a:t>
                      </a:r>
                      <a:endParaRPr lang="ru-RU" sz="18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10957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Calibri"/>
                        </a:rPr>
                        <a:t>«Мои года- мое богатство»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Calibri"/>
                        </a:rPr>
                        <a:t>Мероприятие </a:t>
                      </a:r>
                      <a:r>
                        <a:rPr lang="ru-RU" sz="1800" b="1" i="1" dirty="0">
                          <a:latin typeface="Times New Roman"/>
                          <a:ea typeface="Calibri"/>
                          <a:cs typeface="Calibri"/>
                        </a:rPr>
                        <a:t>к  Дню пожилого человека с участием Преградненской Районной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Calibri"/>
                        </a:rPr>
                        <a:t>библиотеки</a:t>
                      </a:r>
                      <a:endParaRPr lang="ru-RU" sz="1800" b="1" i="1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20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96058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09.10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«В гармонии с собой» </a:t>
                      </a:r>
                      <a:r>
                        <a:rPr lang="ru-R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Информационная </a:t>
                      </a:r>
                      <a:r>
                        <a:rPr lang="ru-R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встреча женсовета </a:t>
                      </a:r>
                      <a:r>
                        <a:rPr lang="ru-RU" sz="18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Центра общения</a:t>
                      </a:r>
                      <a:endParaRPr lang="ru-RU" sz="18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80121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Круглый стол с </a:t>
                      </a:r>
                      <a:r>
                        <a:rPr lang="ru-RU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врачом-кардиологом </a:t>
                      </a:r>
                      <a:r>
                        <a:rPr lang="ru-RU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А. </a:t>
                      </a:r>
                      <a:r>
                        <a:rPr lang="ru-RU" b="1" i="1" u="non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Биджиевой</a:t>
                      </a:r>
                      <a:r>
                        <a:rPr lang="ru-RU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r>
                        <a:rPr lang="ru-RU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«</a:t>
                      </a:r>
                      <a:r>
                        <a:rPr lang="ru-RU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Беречь самое ценное»</a:t>
                      </a:r>
                      <a:endParaRPr lang="ru-RU" sz="1800" b="1" i="1" u="none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5060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20.10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Calibri"/>
                          <a:cs typeface="Calibri"/>
                        </a:rPr>
                        <a:t>Уроки пенсионной </a:t>
                      </a:r>
                      <a:r>
                        <a:rPr lang="ru-RU" sz="1800" b="1" i="1" dirty="0" smtClean="0">
                          <a:latin typeface="Times New Roman"/>
                          <a:ea typeface="Calibri"/>
                          <a:cs typeface="Calibri"/>
                        </a:rPr>
                        <a:t>грамотности.</a:t>
                      </a:r>
                      <a:r>
                        <a:rPr lang="ru-RU" sz="1800" b="1" i="1" baseline="0" dirty="0" smtClean="0">
                          <a:latin typeface="Times New Roman"/>
                          <a:ea typeface="Calibri"/>
                          <a:cs typeface="Calibri"/>
                        </a:rPr>
                        <a:t> Как оформить уход за пенсионерами и инвалидами</a:t>
                      </a:r>
                      <a:endParaRPr lang="ru-RU" sz="1800" b="1" i="1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20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24881</TotalTime>
  <Words>137</Words>
  <Application>Microsoft Office PowerPoint</Application>
  <PresentationFormat>Произвольный</PresentationFormat>
  <Paragraphs>31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008ShumelIA</cp:lastModifiedBy>
  <cp:revision>1236</cp:revision>
  <dcterms:created xsi:type="dcterms:W3CDTF">2025-11-06T11:20:25Z</dcterms:created>
  <dcterms:modified xsi:type="dcterms:W3CDTF">2026-09-28T06:50:52Z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