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3564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2982" y="-114"/>
      </p:cViewPr>
      <p:guideLst>
        <p:guide orient="horz" pos="3368"/>
        <p:guide pos="23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68A58-94B1-47E1-B68B-8A3B3F4125C6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6A3AA-29F6-442F-A274-B4A49C8934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C6A3AA-29F6-442F-A274-B4A49C89340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dirty="0" smtClean="0"/>
              <a:t> 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887876-6-16-40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ст.  Преградная ул. Голоколосовой ,49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8-938-025-10-37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Селезнев В.А.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274194" y="7361555"/>
            <a:ext cx="3842447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563540" y="1917676"/>
          <a:ext cx="6790065" cy="5340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63866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2435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10744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01.09.26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+mn-lt"/>
                          <a:ea typeface="Calibri"/>
                          <a:cs typeface="Calibri"/>
                        </a:rPr>
                        <a:t>Зарядка</a:t>
                      </a:r>
                      <a:r>
                        <a:rPr lang="ru-RU" sz="1800" b="1" i="0" baseline="0" dirty="0" smtClean="0">
                          <a:latin typeface="+mn-lt"/>
                          <a:ea typeface="Calibri"/>
                          <a:cs typeface="Calibri"/>
                        </a:rPr>
                        <a:t> для ума: «Как оставаться в строю, когда годы идут вперед» - встреча с медицинским </a:t>
                      </a:r>
                      <a:r>
                        <a:rPr lang="ru-RU" sz="1800" b="1" i="0" baseline="0" smtClean="0">
                          <a:latin typeface="+mn-lt"/>
                          <a:ea typeface="Calibri"/>
                          <a:cs typeface="Calibri"/>
                        </a:rPr>
                        <a:t>работником Н. </a:t>
                      </a:r>
                      <a:r>
                        <a:rPr lang="ru-RU" sz="1800" b="1" i="0" baseline="0" dirty="0" smtClean="0">
                          <a:latin typeface="+mn-lt"/>
                          <a:ea typeface="Calibri"/>
                          <a:cs typeface="Calibri"/>
                        </a:rPr>
                        <a:t>Павловой</a:t>
                      </a:r>
                      <a:endParaRPr lang="ru-RU" sz="1800" b="1" i="0" dirty="0"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90340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03.09.26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dirty="0" err="1" smtClean="0">
                          <a:latin typeface="+mn-lt"/>
                          <a:cs typeface="Times New Roman" pitchFamily="18" charset="0"/>
                        </a:rPr>
                        <a:t>Онлайн-эфир</a:t>
                      </a:r>
                      <a:r>
                        <a:rPr lang="ru-RU" sz="1800" b="1" i="0" u="none" dirty="0" smtClean="0">
                          <a:latin typeface="+mn-lt"/>
                          <a:cs typeface="Times New Roman" pitchFamily="18" charset="0"/>
                        </a:rPr>
                        <a:t> РО Знание. Тема: «Голосуем сердцем — воспитываем примером: выборы в России»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10:00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81111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11.09.26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+mn-lt"/>
                          <a:ea typeface="Calibri"/>
                          <a:cs typeface="Calibri"/>
                        </a:rPr>
                        <a:t>Цифровая грамотность: «Цифровой </a:t>
                      </a:r>
                      <a:r>
                        <a:rPr lang="en-US" sz="1800" b="1" i="0" dirty="0" smtClean="0">
                          <a:latin typeface="+mn-lt"/>
                          <a:ea typeface="Calibri"/>
                          <a:cs typeface="Calibri"/>
                        </a:rPr>
                        <a:t>ID</a:t>
                      </a:r>
                      <a:r>
                        <a:rPr lang="ru-RU" sz="1800" b="1" i="0" dirty="0" smtClean="0">
                          <a:latin typeface="+mn-lt"/>
                          <a:ea typeface="Calibri"/>
                          <a:cs typeface="Calibri"/>
                        </a:rPr>
                        <a:t> упрощает жизнь, </a:t>
                      </a:r>
                      <a:r>
                        <a:rPr lang="en-US" sz="1800" b="1" i="0" dirty="0" smtClean="0">
                          <a:latin typeface="+mn-lt"/>
                          <a:ea typeface="Calibri"/>
                          <a:cs typeface="Calibri"/>
                        </a:rPr>
                        <a:t>MAX</a:t>
                      </a:r>
                      <a:r>
                        <a:rPr lang="en-US" sz="1800" b="1" i="0" baseline="0" dirty="0" smtClean="0">
                          <a:latin typeface="+mn-lt"/>
                          <a:ea typeface="Calibri"/>
                          <a:cs typeface="Calibri"/>
                        </a:rPr>
                        <a:t> – </a:t>
                      </a:r>
                      <a:r>
                        <a:rPr lang="ru-RU" sz="1800" b="1" i="0" baseline="0" dirty="0" smtClean="0">
                          <a:latin typeface="+mn-lt"/>
                          <a:ea typeface="Calibri"/>
                          <a:cs typeface="Calibri"/>
                        </a:rPr>
                        <a:t>все льготы в одном </a:t>
                      </a:r>
                      <a:r>
                        <a:rPr lang="en-US" sz="1800" b="1" i="0" baseline="0" dirty="0" smtClean="0">
                          <a:latin typeface="+mn-lt"/>
                          <a:ea typeface="Calibri"/>
                          <a:cs typeface="Calibri"/>
                        </a:rPr>
                        <a:t>QR</a:t>
                      </a:r>
                      <a:r>
                        <a:rPr lang="ru-RU" sz="1800" b="1" i="0" baseline="0" dirty="0" smtClean="0">
                          <a:latin typeface="+mn-lt"/>
                          <a:ea typeface="Calibri"/>
                          <a:cs typeface="Calibri"/>
                        </a:rPr>
                        <a:t> -коде</a:t>
                      </a:r>
                      <a:r>
                        <a:rPr lang="ru-RU" sz="1800" b="1" i="0" dirty="0" smtClean="0">
                          <a:latin typeface="+mn-lt"/>
                          <a:ea typeface="Calibri"/>
                          <a:cs typeface="Calibri"/>
                        </a:rPr>
                        <a:t>»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78723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18.09.26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+mn-lt"/>
                          <a:ea typeface="Calibri"/>
                          <a:cs typeface="Calibri"/>
                        </a:rPr>
                        <a:t>«Дружные посиделки» </a:t>
                      </a:r>
                      <a:r>
                        <a:rPr lang="ru-RU" sz="1800" b="1" i="0" dirty="0" smtClean="0">
                          <a:latin typeface="+mn-lt"/>
                          <a:ea typeface="Calibri"/>
                          <a:cs typeface="Calibri"/>
                        </a:rPr>
                        <a:t>(настольные игры</a:t>
                      </a:r>
                      <a:r>
                        <a:rPr lang="ru-RU" sz="1800" b="1" i="0" smtClean="0">
                          <a:latin typeface="+mn-lt"/>
                          <a:ea typeface="Calibri"/>
                          <a:cs typeface="Calibri"/>
                        </a:rPr>
                        <a:t>, беседа/чаепитие</a:t>
                      </a:r>
                      <a:r>
                        <a:rPr lang="ru-RU" sz="1800" b="1" i="0" dirty="0" smtClean="0">
                          <a:latin typeface="+mn-lt"/>
                          <a:ea typeface="Calibri"/>
                          <a:cs typeface="Calibri"/>
                        </a:rPr>
                        <a:t>)</a:t>
                      </a:r>
                      <a:endParaRPr lang="ru-RU" sz="1800" b="1" i="0" dirty="0"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11:00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84306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22.09.26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+mn-lt"/>
                          <a:ea typeface="Calibri"/>
                          <a:cs typeface="Calibri"/>
                        </a:rPr>
                        <a:t>Консультационный</a:t>
                      </a:r>
                      <a:r>
                        <a:rPr lang="ru-RU" sz="1800" b="1" i="0" baseline="0" dirty="0" smtClean="0">
                          <a:latin typeface="+mn-lt"/>
                          <a:ea typeface="Calibri"/>
                          <a:cs typeface="Calibri"/>
                        </a:rPr>
                        <a:t> час по </a:t>
                      </a:r>
                      <a:r>
                        <a:rPr lang="ru-RU" sz="1800" b="1" i="0" baseline="0" dirty="0" err="1" smtClean="0">
                          <a:latin typeface="+mn-lt"/>
                          <a:ea typeface="Calibri"/>
                          <a:cs typeface="Calibri"/>
                        </a:rPr>
                        <a:t>пенсионно-правовым</a:t>
                      </a:r>
                      <a:r>
                        <a:rPr lang="ru-RU" sz="1800" b="1" i="0" baseline="0" dirty="0" smtClean="0">
                          <a:latin typeface="+mn-lt"/>
                          <a:ea typeface="Calibri"/>
                          <a:cs typeface="Calibri"/>
                        </a:rPr>
                        <a:t> вопросам, входящих в компетенцию  специалистов  СФР</a:t>
                      </a:r>
                      <a:endParaRPr lang="ru-RU" sz="1800" b="1" i="0" dirty="0"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10:00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5913</TotalTime>
  <Words>147</Words>
  <Application>Microsoft Office PowerPoint</Application>
  <PresentationFormat>Произвольный</PresentationFormat>
  <Paragraphs>30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008ShumelIA</cp:lastModifiedBy>
  <cp:revision>86</cp:revision>
  <dcterms:created xsi:type="dcterms:W3CDTF">2025-11-06T11:20:25Z</dcterms:created>
  <dcterms:modified xsi:type="dcterms:W3CDTF">2026-08-26T08:47:01Z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