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110" d="100"/>
          <a:sy n="110" d="100"/>
        </p:scale>
        <p:origin x="-2934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887876-6-16-40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ст.  Преградная ул. Голоколосовой ,49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 8-938-025-10-37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Селезнев В.А.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296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Карачаево-Черкесской Республике 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704" y="9632980"/>
            <a:ext cx="857256" cy="785818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420664" y="1774800"/>
          <a:ext cx="6790065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0455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86365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Пенсионная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грамотность – консультация  с ведущим специалистом-экспертом  Козырь О.С.: индексация пенсии  2026г.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0455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19.01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Посещение водосвятия в день Крещения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Христова.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60455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22.01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+mn-lt"/>
                          <a:ea typeface="Arial"/>
                        </a:rPr>
                        <a:t>Обучающий</a:t>
                      </a:r>
                      <a:r>
                        <a:rPr lang="ru-RU" sz="1800" b="0" strike="noStrike" spc="-1" baseline="0" dirty="0" smtClean="0">
                          <a:solidFill>
                            <a:schemeClr val="dk1"/>
                          </a:solidFill>
                          <a:latin typeface="+mn-lt"/>
                          <a:ea typeface="Arial"/>
                        </a:rPr>
                        <a:t> </a:t>
                      </a:r>
                      <a:r>
                        <a:rPr lang="ru-RU" sz="1800" b="0" strike="noStrike" spc="-1" baseline="0" dirty="0" err="1" smtClean="0">
                          <a:solidFill>
                            <a:schemeClr val="dk1"/>
                          </a:solidFill>
                          <a:latin typeface="+mn-lt"/>
                          <a:ea typeface="Arial"/>
                        </a:rPr>
                        <a:t>вебинар</a:t>
                      </a:r>
                      <a:r>
                        <a:rPr lang="ru-RU" sz="1800" b="0" strike="noStrike" spc="-1" baseline="0" smtClean="0">
                          <a:solidFill>
                            <a:schemeClr val="dk1"/>
                          </a:solidFill>
                          <a:latin typeface="+mn-lt"/>
                          <a:ea typeface="Arial"/>
                        </a:rPr>
                        <a:t> по использованию электронных сервисов СФР.</a:t>
                      </a:r>
                      <a:endParaRPr lang="ru-RU" sz="1800" b="0" strike="noStrike" spc="-1" dirty="0">
                        <a:solidFill>
                          <a:schemeClr val="dk1"/>
                        </a:solidFill>
                        <a:latin typeface="+mn-lt"/>
                        <a:ea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4546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4546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4546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4546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4546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4546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4546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</TotalTime>
  <Words>91</Words>
  <Application>Microsoft Office PowerPoint</Application>
  <PresentationFormat>Произвольный</PresentationFormat>
  <Paragraphs>23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008ShumelIA</cp:lastModifiedBy>
  <cp:revision>24</cp:revision>
  <dcterms:created xsi:type="dcterms:W3CDTF">2025-11-06T11:20:25Z</dcterms:created>
  <dcterms:modified xsi:type="dcterms:W3CDTF">2025-12-29T09:40:09Z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