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3786" y="-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 ИЮЛЬ   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887876-6-16-40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ст.  Преградная ул. Голоколосовой ,49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8-938-025-10-37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Селезнев В.А.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74194" y="7361555"/>
            <a:ext cx="384244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69050088"/>
              </p:ext>
            </p:extLst>
          </p:nvPr>
        </p:nvGraphicFramePr>
        <p:xfrm>
          <a:off x="349226" y="1818307"/>
          <a:ext cx="6790065" cy="554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476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1403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2513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743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03.07.26</a:t>
                      </a:r>
                      <a:endParaRPr lang="ru-RU" sz="20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smtClean="0">
                          <a:latin typeface="Times New Roman"/>
                          <a:ea typeface="Calibri"/>
                          <a:cs typeface="Calibri"/>
                        </a:rPr>
                        <a:t>Праздничное мероприятие</a:t>
                      </a: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2000" b="0" i="1" dirty="0">
                          <a:latin typeface="Times New Roman"/>
                          <a:ea typeface="Calibri"/>
                          <a:cs typeface="Calibri"/>
                        </a:rPr>
                        <a:t>посвященное Дню любви, семьи и верности!!!</a:t>
                      </a:r>
                      <a:endParaRPr lang="ru-RU" sz="2000" b="0" i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20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20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1310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+mn-lt"/>
                          <a:cs typeface="Calibri"/>
                        </a:rPr>
                        <a:t>07.07.26</a:t>
                      </a:r>
                      <a:endParaRPr lang="ru-RU" sz="20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«Сказки народов мира» -Русская народная сказка «Репка»- Мероприятие с участием работников </a:t>
                      </a:r>
                      <a:r>
                        <a:rPr lang="ru-RU" sz="2000" b="0" i="1" baseline="0" dirty="0" smtClean="0">
                          <a:latin typeface="Times New Roman"/>
                          <a:ea typeface="Calibri"/>
                          <a:cs typeface="Calibri"/>
                        </a:rPr>
                        <a:t> Районной библиотеки, </a:t>
                      </a: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 посвященное Году Народного Единства</a:t>
                      </a:r>
                      <a:endParaRPr lang="ru-RU" sz="2000" b="0" i="1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20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886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14.07.26</a:t>
                      </a:r>
                      <a:endParaRPr lang="ru-RU" sz="20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Консультационный час</a:t>
                      </a:r>
                      <a:r>
                        <a:rPr lang="ru-RU" sz="2000" b="0" i="1" baseline="0" dirty="0" smtClean="0">
                          <a:latin typeface="Times New Roman"/>
                          <a:ea typeface="Calibri"/>
                          <a:cs typeface="Calibri"/>
                        </a:rPr>
                        <a:t> по правовым и финансовым вопросам, относящихся к компетенции СФР.</a:t>
                      </a:r>
                      <a:endParaRPr lang="ru-RU" sz="2000" b="0" i="1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2000" b="1" dirty="0" smtClean="0">
                        <a:latin typeface="+mn-lt"/>
                      </a:endParaRPr>
                    </a:p>
                    <a:p>
                      <a:r>
                        <a:rPr lang="ru-RU" sz="2000" b="1" dirty="0" smtClean="0">
                          <a:latin typeface="+mn-lt"/>
                        </a:rPr>
                        <a:t>10:00</a:t>
                      </a:r>
                      <a:endParaRPr lang="ru-RU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886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+mn-lt"/>
                          <a:cs typeface="Calibri"/>
                        </a:rPr>
                        <a:t>21.07.26</a:t>
                      </a:r>
                      <a:endParaRPr lang="ru-RU" sz="20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«В кругу друзей- рыбаки</a:t>
                      </a:r>
                      <a:r>
                        <a:rPr lang="ru-RU" sz="2000" b="0" i="1" baseline="0" dirty="0" smtClean="0">
                          <a:latin typeface="Times New Roman"/>
                          <a:ea typeface="Calibri"/>
                          <a:cs typeface="Calibri"/>
                        </a:rPr>
                        <a:t> на пенсии</a:t>
                      </a: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» /общение/чаепитие/ </a:t>
                      </a:r>
                      <a:endParaRPr lang="ru-RU" sz="2000" b="0" i="1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+mn-lt"/>
                        </a:rPr>
                        <a:t>11:00</a:t>
                      </a:r>
                      <a:endParaRPr lang="ru-RU" sz="2000" b="1" dirty="0">
                        <a:latin typeface="+mn-lt"/>
                      </a:endParaRPr>
                    </a:p>
                  </a:txBody>
                  <a:tcPr/>
                </a:tc>
              </a:tr>
              <a:tr h="1237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5718</TotalTime>
  <Words>122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ИЮЛЬ  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74</cp:revision>
  <dcterms:created xsi:type="dcterms:W3CDTF">2025-11-06T11:20:25Z</dcterms:created>
  <dcterms:modified xsi:type="dcterms:W3CDTF">2026-06-25T11:32:20Z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