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78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ИЮНЬ  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93874" y="1530276"/>
          <a:ext cx="6790065" cy="54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92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118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7142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76014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361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«Дети - наше все!»- </a:t>
                      </a:r>
                      <a:r>
                        <a:rPr lang="ru-RU" sz="16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мероприятие, </a:t>
                      </a:r>
                      <a:r>
                        <a:rPr lang="ru-RU" sz="16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посвященное Дню защиты детей</a:t>
                      </a:r>
                      <a:endParaRPr lang="ru-RU" sz="16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1310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Практическое занятие «Мой смартфон»-повышение уровня знаний и навыков при использовании смартфона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8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ФП "Здоровое долголетие"  </a:t>
                      </a:r>
                      <a:b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Тема: «Как сохранить здоровье летом?» </a:t>
                      </a:r>
                      <a:r>
                        <a:rPr lang="ru-RU" sz="1600" b="0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88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Музыкальный час «Лето красное будь со мной!»  с</a:t>
                      </a:r>
                      <a:r>
                        <a:rPr lang="ru-RU" sz="1600" b="0" i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гармонистом Андреем </a:t>
                      </a:r>
                      <a:r>
                        <a:rPr lang="ru-RU" sz="1600" b="0" i="0" baseline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Подтелкиным</a:t>
                      </a:r>
                      <a:endParaRPr lang="ru-RU" sz="16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1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Общение актива Совета Женщин на площадке </a:t>
                      </a:r>
                      <a:r>
                        <a:rPr lang="ru-RU" sz="16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ЦОСП - </a:t>
                      </a:r>
                      <a:r>
                        <a:rPr lang="ru-RU" sz="1600" b="0" i="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Летнее пенсионное  настроение </a:t>
                      </a:r>
                      <a:endParaRPr lang="ru-RU" sz="16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499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22.06.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РГО "Знание"</a:t>
                      </a:r>
                      <a:b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«Память пылающих лет: Путь к Победе</a:t>
                      </a:r>
                      <a:r>
                        <a:rPr lang="ru-RU" sz="16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lang="ru-RU" sz="1600" b="0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Онлайн-лекция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5583</TotalTime>
  <Words>134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 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55</cp:revision>
  <dcterms:created xsi:type="dcterms:W3CDTF">2025-11-06T11:20:25Z</dcterms:created>
  <dcterms:modified xsi:type="dcterms:W3CDTF">2026-05-25T08:23:39Z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