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4176" y="-5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 АПРЕЛЬ 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887876-6-16-40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ст.  Преградная ул. Голоколосовой ,49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8-938-025-10-37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Селезнев В.А.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274194" y="7361555"/>
            <a:ext cx="384244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682543"/>
              </p:ext>
            </p:extLst>
          </p:nvPr>
        </p:nvGraphicFramePr>
        <p:xfrm>
          <a:off x="393874" y="1818308"/>
          <a:ext cx="6790065" cy="5182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076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29803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8232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296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03.04.2026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1" dirty="0" smtClean="0">
                          <a:latin typeface="Times New Roman"/>
                          <a:ea typeface="Calibri"/>
                          <a:cs typeface="Calibri"/>
                        </a:rPr>
                        <a:t>«Сказки народов мира» Мероприятие с участием работников Дома Культуры</a:t>
                      </a:r>
                      <a:endParaRPr lang="ru-RU" sz="1800" b="0" i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2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353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+mn-lt"/>
                          <a:cs typeface="Calibri"/>
                        </a:rPr>
                        <a:t>10.04.2026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«Мир</a:t>
                      </a:r>
                      <a:r>
                        <a:rPr lang="ru-RU" sz="1800" b="0" i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Космоса» познавательный час ,посвященный Дню космонавтики</a:t>
                      </a:r>
                      <a:endParaRPr lang="ru-RU" sz="1800" b="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4989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16.04.2026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1" dirty="0" smtClean="0">
                          <a:latin typeface="Times New Roman"/>
                          <a:ea typeface="Calibri"/>
                          <a:cs typeface="Calibri"/>
                        </a:rPr>
                        <a:t>«Эхо Чернобыля. Подвиг ликвидаторов» онлайн-лекция </a:t>
                      </a:r>
                      <a:r>
                        <a:rPr lang="ru-RU" sz="1800" b="0" i="1" dirty="0" smtClean="0">
                          <a:latin typeface="Times New Roman"/>
                          <a:ea typeface="Calibri"/>
                          <a:cs typeface="Calibri"/>
                        </a:rPr>
                        <a:t>РГО </a:t>
                      </a:r>
                      <a:r>
                        <a:rPr lang="ru-RU" sz="1800" b="0" i="1" dirty="0" smtClean="0">
                          <a:latin typeface="Times New Roman"/>
                          <a:ea typeface="Calibri"/>
                          <a:cs typeface="Calibri"/>
                        </a:rPr>
                        <a:t>"Знание"</a:t>
                      </a:r>
                      <a:endParaRPr lang="ru-RU" sz="1800" b="0" i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+mn-lt"/>
                        </a:rPr>
                        <a:t>10:00</a:t>
                      </a:r>
                      <a:endParaRPr lang="ru-RU" sz="2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4731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17.04.2026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Calibri"/>
                          <a:cs typeface="Calibri"/>
                        </a:rPr>
                        <a:t>Обучение пенсионной грамотности.</a:t>
                      </a:r>
                      <a:endParaRPr lang="ru-RU" sz="1800" i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+mn-lt"/>
                        </a:rPr>
                        <a:t>11:00</a:t>
                      </a:r>
                      <a:endParaRPr lang="ru-RU" sz="2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862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21.04.2026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Calibri"/>
                          <a:cs typeface="Calibri"/>
                        </a:rPr>
                        <a:t>Шахматный турнир</a:t>
                      </a:r>
                      <a:endParaRPr lang="ru-RU" sz="1800" i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+mn-lt"/>
                        </a:rPr>
                        <a:t>11:00</a:t>
                      </a:r>
                      <a:endParaRPr lang="ru-RU" sz="2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51257"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23.04.2026</a:t>
                      </a:r>
                      <a:endParaRPr lang="ru-RU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1" dirty="0" smtClean="0">
                          <a:latin typeface="Times New Roman"/>
                          <a:ea typeface="Calibri"/>
                          <a:cs typeface="Calibri"/>
                        </a:rPr>
                        <a:t>РГО "Знание « Праздничное мероприятие в преддверии 9 мая» </a:t>
                      </a:r>
                      <a:r>
                        <a:rPr lang="ru-RU" sz="1800" b="0" i="1" dirty="0" err="1" smtClean="0">
                          <a:latin typeface="Times New Roman"/>
                          <a:ea typeface="Calibri"/>
                          <a:cs typeface="Calibri"/>
                        </a:rPr>
                        <a:t>онлайн-лекция</a:t>
                      </a:r>
                      <a:endParaRPr lang="ru-RU" sz="1800" b="0" i="1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11.00</a:t>
                      </a:r>
                      <a:endParaRPr lang="ru-RU" sz="20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4977</TotalTime>
  <Words>119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АПРЕЛЬ  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Зухра Хачирова</cp:lastModifiedBy>
  <cp:revision>35</cp:revision>
  <dcterms:created xsi:type="dcterms:W3CDTF">2025-11-06T11:20:25Z</dcterms:created>
  <dcterms:modified xsi:type="dcterms:W3CDTF">2026-03-27T05:27:37Z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