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3066" y="22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35440" y="316976"/>
            <a:ext cx="300387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>
                <a:latin typeface="Times New Roman" pitchFamily="18" charset="0"/>
                <a:cs typeface="Times New Roman" pitchFamily="18" charset="0"/>
              </a:rPr>
              <a:t>МЕРОПРИЯТИ</a:t>
            </a:r>
            <a:r>
              <a:rPr lang="ru-RU" spc="-10" dirty="0" smtClean="0">
                <a:latin typeface="Times New Roman" pitchFamily="18" charset="0"/>
                <a:cs typeface="Times New Roman" pitchFamily="18" charset="0"/>
              </a:rPr>
              <a:t>Я </a:t>
            </a:r>
            <a:r>
              <a:rPr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spc="-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pc="-10" dirty="0" smtClean="0">
                <a:latin typeface="Times New Roman" pitchFamily="18" charset="0"/>
                <a:cs typeface="Times New Roman" pitchFamily="18" charset="0"/>
              </a:rPr>
              <a:t>ФЕВРАЛЬ</a:t>
            </a:r>
            <a:endParaRPr spc="-10" dirty="0">
              <a:latin typeface="Times New Roman" pitchFamily="18" charset="0"/>
              <a:cs typeface="Times New Roman" pitchFamily="18" charset="0"/>
            </a:endParaRPr>
          </a:p>
          <a:p>
            <a:pPr marR="5080" algn="r">
              <a:lnSpc>
                <a:spcPts val="2700"/>
              </a:lnSpc>
            </a:pPr>
            <a:r>
              <a:rPr spc="-20" dirty="0">
                <a:latin typeface="Times New Roman" pitchFamily="18" charset="0"/>
                <a:cs typeface="Times New Roman" pitchFamily="18" charset="0"/>
              </a:rPr>
              <a:t>202</a:t>
            </a:r>
            <a:r>
              <a:rPr lang="ru-RU" spc="-20" dirty="0">
                <a:latin typeface="Times New Roman" pitchFamily="18" charset="0"/>
                <a:cs typeface="Times New Roman" pitchFamily="18" charset="0"/>
              </a:rPr>
              <a:t>6</a:t>
            </a:r>
            <a:endParaRPr spc="-2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8(87877)2-71-04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 Учкекен, ул. Ленина, 83 «и»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88787727104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Тамбиев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М.Б.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296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Карачаево-Черкесской Республике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704" y="9632980"/>
            <a:ext cx="857256" cy="785818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420664" y="1774800"/>
          <a:ext cx="6790065" cy="5215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9579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455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63653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06.02.2026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Обучение компьютерной грамотности - консультация ведущего специалиста - эксперта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11:</a:t>
                      </a:r>
                      <a:r>
                        <a:rPr lang="ru-RU" sz="1600" b="0" strike="noStrike" spc="-26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04557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12.02.2026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+mn-lt"/>
                          <a:ea typeface="Arial"/>
                        </a:rPr>
                        <a:t>РО «Знание»: Лекция «Живые символы России: история, ремесла, народы»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smtClean="0">
                          <a:solidFill>
                            <a:schemeClr val="dk1"/>
                          </a:solidFill>
                          <a:latin typeface="+mn-lt"/>
                          <a:ea typeface="Arial"/>
                        </a:rPr>
                        <a:t>10:00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045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+mn-lt"/>
                        </a:rPr>
                        <a:t>17.02.2026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dirty="0" smtClean="0">
                          <a:latin typeface="+mn-lt"/>
                          <a:ea typeface="Calibri"/>
                          <a:cs typeface="Calibri"/>
                        </a:rPr>
                        <a:t>Консультационный час</a:t>
                      </a:r>
                      <a:r>
                        <a:rPr lang="ru-RU" sz="1600" b="0" i="0" baseline="0" dirty="0" smtClean="0">
                          <a:latin typeface="+mn-lt"/>
                          <a:ea typeface="Calibri"/>
                          <a:cs typeface="Calibri"/>
                        </a:rPr>
                        <a:t> по правовым и финансовым вопросам, относящихся к компетенции СФР.</a:t>
                      </a:r>
                      <a:endParaRPr lang="ru-RU" sz="1600" b="0" i="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+mn-lt"/>
                        </a:rPr>
                        <a:t>15:00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20.02.2026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+mn-lt"/>
                        </a:rPr>
                        <a:t>Встреча  с участниками СВО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+mn-lt"/>
                        <a:ea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+mn-lt"/>
                        </a:rPr>
                        <a:t>14:00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+mn-lt"/>
                        <a:ea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4546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111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36</cp:revision>
  <dcterms:created xsi:type="dcterms:W3CDTF">2025-11-06T11:20:25Z</dcterms:created>
  <dcterms:modified xsi:type="dcterms:W3CDTF">2026-01-26T11:57:54Z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