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2934" y="-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8(87877)2-71-04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 Учкекен, ул. Ленина, 83 «и»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88787727104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Тамбиев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М.Б.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296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Карачаево-Черкесской Республике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35704" y="9632980"/>
            <a:ext cx="857256" cy="785818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0664" y="1774800"/>
          <a:ext cx="6790065" cy="5359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455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636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Пенсионная грамотность: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консультация ведущего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специалист-эксперта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Эркеновой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 Х.М.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045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День здоровья. Беседа с врачом ЦРБ.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045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Обучающий</a:t>
                      </a:r>
                      <a:r>
                        <a:rPr lang="ru-RU" sz="1800" b="0" strike="noStrike" spc="-1" baseline="0" dirty="0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 </a:t>
                      </a:r>
                      <a:r>
                        <a:rPr lang="ru-RU" sz="1800" b="0" strike="noStrike" spc="-1" baseline="0" dirty="0" err="1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вебинар</a:t>
                      </a:r>
                      <a:r>
                        <a:rPr lang="ru-RU" sz="1800" b="0" strike="noStrike" spc="-1" baseline="0" dirty="0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 по использованию электронных сервисов СФР.</a:t>
                      </a:r>
                      <a:endParaRPr lang="ru-RU" sz="1800" b="0" strike="noStrike" spc="-1" dirty="0">
                        <a:solidFill>
                          <a:schemeClr val="dk1"/>
                        </a:solidFill>
                        <a:latin typeface="+mn-lt"/>
                        <a:ea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91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33</cp:revision>
  <dcterms:created xsi:type="dcterms:W3CDTF">2025-11-06T11:20:25Z</dcterms:created>
  <dcterms:modified xsi:type="dcterms:W3CDTF">2025-12-29T09:39:31Z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