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5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868" y="-78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EC2CCDE-FFAC-4CB2-93AB-E8934E923B8C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0637BDC-361F-42A6-91B2-A07A19D9D4B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F081DA6-CEF8-451B-BD04-57E09F83B790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C0F396C-BAE5-4C24-B523-33A53773A48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31FEB18-B281-4060-A7CE-5875463215B9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092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AB36E0B1-E419-4AFA-83B8-1440D6761729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092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E7B6548-91F4-44DE-B36C-962FE492F537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092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B18BDE78-325C-4C74-BDF0-3DB6F5F539F0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092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E7D7ADF0-A547-4B89-9C70-87D80F4D75CB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72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160" cy="7048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092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F9BC4FF4-5956-45BE-A3A2-C30B86F8456A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0160" cy="525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0880" cy="164916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11240" y="7000200"/>
            <a:ext cx="7336440" cy="3574440"/>
          </a:xfrm>
          <a:custGeom>
            <a:avLst/>
            <a:gdLst>
              <a:gd name="textAreaLeft" fmla="*/ 0 w 7336440"/>
              <a:gd name="textAreaRight" fmla="*/ 7345800 w 7336440"/>
              <a:gd name="textAreaTop" fmla="*/ 0 h 3574440"/>
              <a:gd name="textAreaBottom" fmla="*/ 3583800 h 35744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6000" rIns="36000" bIns="36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38680" cy="123480"/>
            <a:chOff x="644400" y="8176320"/>
            <a:chExt cx="1138680" cy="12348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3960" cy="123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85320" cy="120240"/>
            </a:xfrm>
            <a:custGeom>
              <a:avLst/>
              <a:gdLst>
                <a:gd name="textAreaLeft" fmla="*/ 0 w 85320"/>
                <a:gd name="textAreaRight" fmla="*/ 94680 w 85320"/>
                <a:gd name="textAreaTop" fmla="*/ 0 h 120240"/>
                <a:gd name="textAreaBottom" fmla="*/ 129600 h 1202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36000" rIns="36000" bIns="36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296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0996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0800" cy="119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3680" cy="121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860000" y="108000"/>
            <a:ext cx="2511720" cy="1893960"/>
          </a:xfrm>
          <a:prstGeom prst="rect">
            <a:avLst/>
          </a:prstGeom>
          <a:noFill/>
          <a:ln w="0">
            <a:noFill/>
          </a:ln>
        </p:spPr>
        <p:txBody>
          <a:bodyPr lIns="36000" tIns="81360" rIns="36000" bIns="3600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>
                <a:solidFill>
                  <a:schemeClr val="lt1"/>
                </a:solidFill>
                <a:latin typeface="Calibri"/>
                <a:ea typeface="Arial"/>
              </a:rPr>
              <a:t>МЕРОПРИЯТИЯ </a:t>
            </a:r>
            <a:r>
              <a:rPr lang="ru-RU" sz="2700" b="1" strike="noStrike" spc="-1">
                <a:solidFill>
                  <a:schemeClr val="lt1"/>
                </a:solidFill>
                <a:latin typeface="Calibri"/>
                <a:ea typeface="Arial"/>
              </a:rPr>
              <a:t>НА</a:t>
            </a:r>
            <a:r>
              <a:rPr lang="ru-RU" sz="2700" b="1" strike="noStrike" spc="-7">
                <a:solidFill>
                  <a:schemeClr val="lt1"/>
                </a:solidFill>
                <a:latin typeface="Calibri"/>
                <a:ea typeface="Arial"/>
              </a:rPr>
              <a:t> ОК</a:t>
            </a:r>
            <a:r>
              <a:rPr lang="ru-RU" sz="2700" b="1" strike="noStrike" spc="-12">
                <a:solidFill>
                  <a:schemeClr val="lt1"/>
                </a:solidFill>
                <a:latin typeface="Calibri"/>
                <a:ea typeface="Arial"/>
              </a:rPr>
              <a:t>ТЯБРЬ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>
                <a:solidFill>
                  <a:schemeClr val="lt1"/>
                </a:solidFill>
                <a:latin typeface="Calibri"/>
                <a:ea typeface="Arial"/>
              </a:rPr>
              <a:t>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628920" y="8441640"/>
            <a:ext cx="5104800" cy="22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74600" rIns="36000" bIns="3600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Arial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Arial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Arial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Arial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Arial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Arial"/>
              </a:rPr>
              <a:t>контакты:8(87877)2-71-04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Arial"/>
              </a:rPr>
              <a:t>Адрес: с. Учкекен, ул. Ленина,83 «и»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Arial"/>
              </a:rPr>
              <a:t>Контактный номер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Arial"/>
              </a:rPr>
              <a:t>8878772-71-04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Arial"/>
              </a:rPr>
              <a:t>Тамбиев М.Б,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19240" y="7361640"/>
            <a:ext cx="3288240" cy="86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2600" rIns="36000" bIns="3600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Arial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Arial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Arial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Arial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Arial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Arial"/>
              </a:rPr>
              <a:t>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Arial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Arial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Arial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Arial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Arial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Arial"/>
              </a:rPr>
              <a:t>17:00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08280" cy="77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3120" rIns="36000" bIns="3600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Arial"/>
              </a:rPr>
              <a:t>Отделение Фонда</a:t>
            </a:r>
            <a:r>
              <a:rPr lang="ru-RU" sz="800" b="0" strike="noStrike" spc="426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Arial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Arial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Arial"/>
              </a:rPr>
              <a:t> социального</a:t>
            </a:r>
            <a:r>
              <a:rPr lang="ru-RU" sz="800" b="0" strike="noStrike" spc="426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Arial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Arial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Arial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Arial"/>
              </a:rPr>
              <a:t>по Карачаево-Черкесской Республике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08480" cy="973800"/>
            <a:chOff x="512280" y="489240"/>
            <a:chExt cx="2508480" cy="97380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0160" cy="947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85840" cy="176040"/>
            </a:xfrm>
            <a:custGeom>
              <a:avLst/>
              <a:gdLst>
                <a:gd name="textAreaLeft" fmla="*/ 0 w 285840"/>
                <a:gd name="textAreaRight" fmla="*/ 295200 w 285840"/>
                <a:gd name="textAreaTop" fmla="*/ 0 h 176040"/>
                <a:gd name="textAreaBottom" fmla="*/ 185400 h 1760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000" tIns="36000" rIns="36000" bIns="36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38480" cy="141840"/>
              <a:chOff x="1917720" y="814680"/>
              <a:chExt cx="438480" cy="14184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1520" cy="141840"/>
              </a:xfrm>
              <a:custGeom>
                <a:avLst/>
                <a:gdLst>
                  <a:gd name="textAreaLeft" fmla="*/ 0 w 281520"/>
                  <a:gd name="textAreaRight" fmla="*/ 290880 w 281520"/>
                  <a:gd name="textAreaTop" fmla="*/ 0 h 141840"/>
                  <a:gd name="textAreaBottom" fmla="*/ 151200 h 1418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36000" tIns="36000" rIns="36000" bIns="36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1960" cy="1407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0480" cy="1443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68160" cy="174240"/>
              <a:chOff x="1762920" y="1051200"/>
              <a:chExt cx="668160" cy="17424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3400" cy="140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3360" cy="174240"/>
              </a:xfrm>
              <a:custGeom>
                <a:avLst/>
                <a:gdLst>
                  <a:gd name="textAreaLeft" fmla="*/ 0 w 513360"/>
                  <a:gd name="textAreaRight" fmla="*/ 522720 w 513360"/>
                  <a:gd name="textAreaTop" fmla="*/ 0 h 174240"/>
                  <a:gd name="textAreaBottom" fmla="*/ 183600 h 1742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36000" tIns="36000" rIns="36000" bIns="36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1520" cy="140760"/>
              <a:chOff x="2489040" y="1051560"/>
              <a:chExt cx="281520" cy="14076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0600" cy="140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1600" cy="1407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64120" cy="178560"/>
              <a:chOff x="1556640" y="1284480"/>
              <a:chExt cx="1464120" cy="17856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3920" cy="146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5160" cy="146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10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5160" cy="146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29240" cy="140400"/>
              </a:xfrm>
              <a:custGeom>
                <a:avLst/>
                <a:gdLst>
                  <a:gd name="textAreaLeft" fmla="*/ 0 w 129240"/>
                  <a:gd name="textAreaRight" fmla="*/ 138600 w 129240"/>
                  <a:gd name="textAreaTop" fmla="*/ 0 h 140400"/>
                  <a:gd name="textAreaBottom" fmla="*/ 149760 h 1404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36000" tIns="36000" rIns="36000" bIns="36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0920" cy="172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59120" cy="1407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65440" cy="849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06040" cy="8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Arial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2200" cy="50724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2840" cy="852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/>
        </p:nvGraphicFramePr>
        <p:xfrm>
          <a:off x="441000" y="1566360"/>
          <a:ext cx="6789600" cy="539496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  <a:ea typeface="Arial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Arial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Arial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Arial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01.10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Онлайн-лекция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 РО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«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Знание»: 1 октября — наш день: говорим о главном для пожилых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людей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88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07.10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Индивидуальное консультирование по пенсионным и социальным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вопросам, относящихся к компетенции СФР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«Здоровая спина» Занятия для профилактики и избавления от боли в позвоночнике, вызванной сидячим образом жизни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«Чайная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мастерская: от сбора до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чашки» -Поговорим о сортах чая, как правильно заваривать (общение/чаепитие)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123</Words>
  <Application>LibreOffice/7.6.7.2$Windows_X86_64 LibreOffice_project/dd47e4b30cb7dab30588d6c79c651f218165e3c5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008ShumelIA</cp:lastModifiedBy>
  <cp:revision>42</cp:revision>
  <cp:lastPrinted>2026-07-01T08:26:29Z</cp:lastPrinted>
  <dcterms:created xsi:type="dcterms:W3CDTF">2025-11-06T11:20:25Z</dcterms:created>
  <dcterms:modified xsi:type="dcterms:W3CDTF">2026-09-28T07:21:37Z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MMClips">
    <vt:i4>2</vt:i4>
  </property>
  <property fmtid="{D5CDD505-2E9C-101B-9397-08002B2CF9AE}" pid="6" name="Notes">
    <vt:i4>1</vt:i4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17.0</vt:lpwstr>
  </property>
  <property fmtid="{D5CDD505-2E9C-101B-9397-08002B2CF9AE}" pid="9" name="Slides">
    <vt:i4>1</vt:i4>
  </property>
</Properties>
</file>