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9DA2D66-7E33-4308-9CD0-2B0F314D9D76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76A0847-CD6D-4C72-AF7A-3A66C2FBE0C3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09B460C-5705-4E95-9A62-32E6DB6EC4B4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35C6F073-E77E-4402-8CDA-D460EA5E4A3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F72F45E9-EBD6-403C-8E16-F4BAE960C78B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C9443CAA-26A4-4ECD-A81E-358CFC3CD243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D4C169DE-D5C1-42CA-B1E4-0D2108E386CC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13A230D8-3703-4F2B-B167-A69FC45F660B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45FF66CC-397B-4FAD-BD64-D975937AF7AB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AEB02763-315E-4398-B009-7F07E99CE951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1120" cy="3579120"/>
          </a:xfrm>
          <a:custGeom>
            <a:avLst/>
            <a:gdLst>
              <a:gd name="textAreaLeft" fmla="*/ 0 w 7341120"/>
              <a:gd name="textAreaRight" fmla="*/ 7345800 w 7341120"/>
              <a:gd name="textAreaTop" fmla="*/ 0 h 3579120"/>
              <a:gd name="textAreaBottom" fmla="*/ 3583800 h 35791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36000" bIns="36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>
                <a:gd name="textAreaLeft" fmla="*/ 0 w 90000"/>
                <a:gd name="textAreaRight" fmla="*/ 94680 w 90000"/>
                <a:gd name="textAreaTop" fmla="*/ 0 h 124920"/>
                <a:gd name="textAreaBottom" fmla="*/ 129600 h 1249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60000" y="108000"/>
            <a:ext cx="2516400" cy="1898640"/>
          </a:xfrm>
          <a:prstGeom prst="rect">
            <a:avLst/>
          </a:prstGeom>
          <a:noFill/>
          <a:ln w="0">
            <a:noFill/>
          </a:ln>
        </p:spPr>
        <p:txBody>
          <a:bodyPr lIns="36000" tIns="81360" rIns="36000" bIns="3600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МЕРОПРИЯТИЯ </a:t>
            </a:r>
            <a:r>
              <a:rPr lang="ru-RU" sz="2700" b="1" strike="noStrike" spc="-1">
                <a:solidFill>
                  <a:schemeClr val="lt1"/>
                </a:solidFill>
                <a:latin typeface="Calibri"/>
                <a:ea typeface="Arial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/>
                <a:ea typeface="Arial"/>
              </a:rPr>
              <a:t> </a:t>
            </a: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ИЮНЬ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/>
                <a:ea typeface="Arial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09480" cy="220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74600" rIns="36000" bIns="3600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Arial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Arial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Arial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Arial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Arial"/>
              </a:rPr>
              <a:t>контакты:8(87877)2-71-04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Адрес: с. Учкекен, ул. Ленина,83 «и»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Контактный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Arial"/>
              </a:rPr>
              <a:t>номер </a:t>
            </a:r>
            <a:r>
              <a:rPr lang="ru-RU" sz="1300" b="0" strike="noStrike" spc="-12" dirty="0" smtClean="0">
                <a:solidFill>
                  <a:srgbClr val="FFFFFF"/>
                </a:solidFill>
                <a:latin typeface="Calibri"/>
                <a:ea typeface="Arial"/>
              </a:rPr>
              <a:t>8878772-71-04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Arial"/>
              </a:rPr>
              <a:t>Тамбиев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 М.Б,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19240" y="7361640"/>
            <a:ext cx="3292920" cy="866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2600" rIns="36000" bIns="3600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Arial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Arial"/>
              </a:rPr>
              <a:t>17:00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2960" cy="88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3120" rIns="36000" bIns="3600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Отделение Фонда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социального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Arial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по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Arial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Петербургу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Ленинградской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>
                <a:gd name="textAreaLeft" fmla="*/ 0 w 290520"/>
                <a:gd name="textAreaRight" fmla="*/ 295200 w 290520"/>
                <a:gd name="textAreaTop" fmla="*/ 0 h 180720"/>
                <a:gd name="textAreaBottom" fmla="*/ 185400 h 1807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>
                  <a:gd name="textAreaLeft" fmla="*/ 0 w 286200"/>
                  <a:gd name="textAreaRight" fmla="*/ 290880 w 286200"/>
                  <a:gd name="textAreaTop" fmla="*/ 0 h 146520"/>
                  <a:gd name="textAreaBottom" fmla="*/ 151200 h 1465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>
                  <a:gd name="textAreaLeft" fmla="*/ 0 w 518040"/>
                  <a:gd name="textAreaRight" fmla="*/ 522720 w 518040"/>
                  <a:gd name="textAreaTop" fmla="*/ 0 h 178920"/>
                  <a:gd name="textAreaBottom" fmla="*/ 183600 h 1789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>
                  <a:gd name="textAreaLeft" fmla="*/ 0 w 133920"/>
                  <a:gd name="textAreaRight" fmla="*/ 138600 w 133920"/>
                  <a:gd name="textAreaTop" fmla="*/ 0 h 145080"/>
                  <a:gd name="textAreaBottom" fmla="*/ 149760 h 1450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6880" cy="511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441000" y="1566360"/>
          <a:ext cx="6789600" cy="54635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854244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04.06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Обучение компьютерной грамотности. Подача заявления на ТСР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14: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11.06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ФП «Здоровое долголетие» Тема: «Как сохранить здоровье летом?»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10:00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18.06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Тематическая встреча «Память жива». Просмотр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фильма про </a:t>
                      </a:r>
                      <a:r>
                        <a:rPr lang="ru-RU" sz="1800" b="0" strike="noStrike" spc="-1" smtClean="0">
                          <a:solidFill>
                            <a:schemeClr val="dk1"/>
                          </a:solidFill>
                          <a:latin typeface="Calibri"/>
                        </a:rPr>
                        <a:t>Великую Отечественную войну.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22.06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РГО "Знание"  «Память пылающих лет: Путь к Победе»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104</Words>
  <Application>LibreOffice/7.6.7.2$Windows_X86_64 LibreOffice_project/dd47e4b30cb7dab30588d6c79c651f218165e3c5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008ShumelIA</cp:lastModifiedBy>
  <cp:revision>29</cp:revision>
  <dcterms:created xsi:type="dcterms:W3CDTF">2025-11-06T11:20:25Z</dcterms:created>
  <dcterms:modified xsi:type="dcterms:W3CDTF">2026-05-25T08:16:52Z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MMClips">
    <vt:i4>2</vt:i4>
  </property>
  <property fmtid="{D5CDD505-2E9C-101B-9397-08002B2CF9AE}" pid="6" name="Notes">
    <vt:i4>1</vt:i4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1</vt:i4>
  </property>
</Properties>
</file>