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868" y="1146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1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0040" cy="7051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74B285C-E490-43CA-8D94-53371E182BFA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1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0040" cy="7051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E27E836B-12BB-4324-95F3-17B6AC0E4A83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1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0040" cy="7051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2D56C531-BC42-49B1-8E3E-5E9E2D0F2EF9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1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0040" cy="7051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8C1E3BF1-0FEA-4A55-8415-91CDF3133282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1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0040" cy="7051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358973E7-A7B3-4A07-8525-573EB01B184F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1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0040" cy="7051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3800" cy="5281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3040" cy="5281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E3D61154-F3C6-4AFB-957D-FEE44958234D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pPr indent="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3040" cy="5281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1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0040" cy="7051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3800" cy="5281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3040" cy="5281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C7F69D6F-CDD0-40B3-A45C-9428508FCBCA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pPr indent="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3040" cy="5281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1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0040" cy="7051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3800" cy="5281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3040" cy="5281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C831E135-42EE-49A0-95E3-26E85CF4F7F9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pPr indent="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3040" cy="5281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1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0040" cy="7051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3800" cy="5281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3040" cy="5281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F9C194D2-ACA9-4395-9DD9-D6BFC7B2ED71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pPr indent="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3040" cy="5281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1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0040" cy="7051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3800" cy="5281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3040" cy="5281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fld id="{6C7911EA-F42F-447D-93BB-E7238BF6C009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pPr indent="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3040" cy="5281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3760" cy="165204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217180" y="7116080"/>
            <a:ext cx="7339320" cy="3577320"/>
          </a:xfrm>
          <a:custGeom>
            <a:avLst/>
            <a:gdLst>
              <a:gd name="textAreaLeft" fmla="*/ 0 w 7339320"/>
              <a:gd name="textAreaRight" fmla="*/ 7345800 w 7339320"/>
              <a:gd name="textAreaTop" fmla="*/ 0 h 3577320"/>
              <a:gd name="textAreaBottom" fmla="*/ 3583800 h 35773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36000" rIns="36000" bIns="36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1560" cy="126360"/>
            <a:chOff x="644400" y="8176320"/>
            <a:chExt cx="1141560" cy="126360"/>
          </a:xfrm>
        </p:grpSpPr>
        <p:pic>
          <p:nvPicPr>
            <p:cNvPr id="38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6840" cy="126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88200" cy="123120"/>
            </a:xfrm>
            <a:custGeom>
              <a:avLst/>
              <a:gdLst>
                <a:gd name="textAreaLeft" fmla="*/ 0 w 88200"/>
                <a:gd name="textAreaRight" fmla="*/ 94680 w 88200"/>
                <a:gd name="textAreaTop" fmla="*/ 0 h 123120"/>
                <a:gd name="textAreaBottom" fmla="*/ 129600 h 1231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36000" tIns="36000" rIns="36000" bIns="36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584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284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3680" cy="122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6560" cy="1245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860000" y="108000"/>
            <a:ext cx="2514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81360" rIns="36000" bIns="3600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>
                <a:solidFill>
                  <a:schemeClr val="lt1"/>
                </a:solidFill>
                <a:latin typeface="Calibri"/>
                <a:ea typeface="Arial"/>
              </a:rPr>
              <a:t>МЕРОПРИЯТИЯ </a:t>
            </a:r>
            <a:r>
              <a:rPr lang="ru-RU" sz="2700" b="1" strike="noStrike" spc="-1">
                <a:solidFill>
                  <a:schemeClr val="lt1"/>
                </a:solidFill>
                <a:latin typeface="Calibri"/>
                <a:ea typeface="Arial"/>
              </a:rPr>
              <a:t>НА</a:t>
            </a:r>
            <a:r>
              <a:rPr lang="ru-RU" sz="2700" b="1" strike="noStrike" spc="-7">
                <a:solidFill>
                  <a:schemeClr val="lt1"/>
                </a:solidFill>
                <a:latin typeface="Calibri"/>
                <a:ea typeface="Arial"/>
              </a:rPr>
              <a:t> </a:t>
            </a:r>
            <a:r>
              <a:rPr lang="ru-RU" sz="2700" b="1" strike="noStrike" spc="-12">
                <a:solidFill>
                  <a:schemeClr val="lt1"/>
                </a:solidFill>
                <a:latin typeface="Calibri"/>
                <a:ea typeface="Arial"/>
              </a:rPr>
              <a:t>ИЮЛЬ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>
                <a:solidFill>
                  <a:schemeClr val="lt1"/>
                </a:solidFill>
                <a:latin typeface="Calibri"/>
                <a:ea typeface="Arial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628920" y="8441640"/>
            <a:ext cx="5107680" cy="2206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174600" rIns="36000" bIns="3600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Arial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Arial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Arial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Arial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Arial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  <a:ea typeface="Arial"/>
              </a:rPr>
              <a:t>контакты:8(87877)2-71-04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Arial"/>
              </a:rPr>
              <a:t>Адрес: с. Учкекен, ул. Ленина,83 «и»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Arial"/>
              </a:rPr>
              <a:t>Контактный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Arial"/>
              </a:rPr>
              <a:t>номер </a:t>
            </a:r>
            <a:r>
              <a:rPr lang="ru-RU" sz="1300" b="0" strike="noStrike" spc="-12" dirty="0" smtClean="0">
                <a:solidFill>
                  <a:srgbClr val="FFFFFF"/>
                </a:solidFill>
                <a:latin typeface="Calibri"/>
                <a:ea typeface="Arial"/>
              </a:rPr>
              <a:t>8878772-71-04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  <a:ea typeface="Arial"/>
              </a:rPr>
              <a:t>Тамбиев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Arial"/>
              </a:rPr>
              <a:t>М.Б.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819240" y="7361640"/>
            <a:ext cx="3291120" cy="87641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12600" rIns="36000" bIns="3600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  <a:ea typeface="Arial"/>
              </a:rPr>
              <a:t>Время</a:t>
            </a:r>
            <a:r>
              <a:rPr lang="ru-RU" sz="1600" b="1" spc="-66" dirty="0" smtClean="0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12" dirty="0" smtClean="0">
                <a:solidFill>
                  <a:srgbClr val="58595B"/>
                </a:solidFill>
                <a:latin typeface="Calibri"/>
                <a:ea typeface="Arial"/>
              </a:rPr>
              <a:t>работы: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Arial"/>
              </a:rPr>
              <a:t>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Arial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Arial"/>
              </a:rPr>
              <a:t>пятница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Arial"/>
              </a:rPr>
              <a:t>08:00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Arial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Arial"/>
              </a:rPr>
              <a:t>17:00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1160" cy="880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6000" tIns="33120" rIns="36000" bIns="3600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Отделение Фонда</a:t>
            </a:r>
            <a:r>
              <a:rPr lang="ru-RU" sz="800" b="0" strike="noStrike" spc="449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Arial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 социального</a:t>
            </a:r>
            <a:r>
              <a:rPr lang="ru-RU" sz="800" b="0" strike="noStrike" spc="449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Arial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Arial"/>
              </a:rPr>
              <a:t>по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Arial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Петербургу</a:t>
            </a:r>
            <a:r>
              <a:rPr lang="ru-RU" sz="800" b="0" strike="noStrike" spc="449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Arial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 Ленинградской</a:t>
            </a:r>
            <a:r>
              <a:rPr lang="ru-RU" sz="800" b="0" strike="noStrike" spc="449">
                <a:solidFill>
                  <a:srgbClr val="FFFFFF"/>
                </a:solidFill>
                <a:latin typeface="Calibri"/>
                <a:ea typeface="Arial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Arial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1360" cy="976680"/>
            <a:chOff x="512280" y="489240"/>
            <a:chExt cx="2511360" cy="976680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3040" cy="950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88720" cy="178920"/>
            </a:xfrm>
            <a:custGeom>
              <a:avLst/>
              <a:gdLst>
                <a:gd name="textAreaLeft" fmla="*/ 0 w 288720"/>
                <a:gd name="textAreaRight" fmla="*/ 295200 w 288720"/>
                <a:gd name="textAreaTop" fmla="*/ 0 h 178920"/>
                <a:gd name="textAreaBottom" fmla="*/ 185400 h 1789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36000" tIns="36000" rIns="36000" bIns="36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1360" cy="144720"/>
              <a:chOff x="1917720" y="814680"/>
              <a:chExt cx="441360" cy="14472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4400" cy="144720"/>
              </a:xfrm>
              <a:custGeom>
                <a:avLst/>
                <a:gdLst>
                  <a:gd name="textAreaLeft" fmla="*/ 0 w 284400"/>
                  <a:gd name="textAreaRight" fmla="*/ 290880 w 284400"/>
                  <a:gd name="textAreaTop" fmla="*/ 0 h 144720"/>
                  <a:gd name="textAreaBottom" fmla="*/ 151200 h 1447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36000" tIns="36000" rIns="36000" bIns="3600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4840" cy="1436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3360" cy="1472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1040" cy="177120"/>
              <a:chOff x="1762920" y="1051200"/>
              <a:chExt cx="671040" cy="17712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6280" cy="143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6240" cy="177120"/>
              </a:xfrm>
              <a:custGeom>
                <a:avLst/>
                <a:gdLst>
                  <a:gd name="textAreaLeft" fmla="*/ 0 w 516240"/>
                  <a:gd name="textAreaRight" fmla="*/ 522720 w 516240"/>
                  <a:gd name="textAreaTop" fmla="*/ 0 h 177120"/>
                  <a:gd name="textAreaBottom" fmla="*/ 183600 h 1771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36000" tIns="36000" rIns="36000" bIns="3600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4400" cy="143640"/>
              <a:chOff x="2489040" y="1051560"/>
              <a:chExt cx="284400" cy="14364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3480" cy="143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4480" cy="1436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67000" cy="181440"/>
              <a:chOff x="1556640" y="1284480"/>
              <a:chExt cx="1467000" cy="18144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680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5804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3880" cy="181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5804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2120" cy="143280"/>
              </a:xfrm>
              <a:custGeom>
                <a:avLst/>
                <a:gdLst>
                  <a:gd name="textAreaLeft" fmla="*/ 0 w 132120"/>
                  <a:gd name="textAreaRight" fmla="*/ 138600 w 132120"/>
                  <a:gd name="textAreaTop" fmla="*/ 0 h 143280"/>
                  <a:gd name="textAreaBottom" fmla="*/ 149760 h 1432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36000" tIns="36000" rIns="36000" bIns="3600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  <a:ea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3800" cy="174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2000" cy="1436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68320" cy="8521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Arial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08920" cy="8089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Arial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5080" cy="5101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5720" cy="8557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>
            <p:extLst>
              <p:ext uri="{D42A27DB-BD31-4B8C-83A1-F6EECF244321}">
                <p14:modId xmlns:p14="http://schemas.microsoft.com/office/powerpoint/2010/main" val="419664076"/>
              </p:ext>
            </p:extLst>
          </p:nvPr>
        </p:nvGraphicFramePr>
        <p:xfrm>
          <a:off x="563540" y="1703362"/>
          <a:ext cx="6789600" cy="5221572"/>
        </p:xfrm>
        <a:graphic>
          <a:graphicData uri="http://schemas.openxmlformats.org/drawingml/2006/table">
            <a:tbl>
              <a:tblPr/>
              <a:tblGrid>
                <a:gridCol w="1054470"/>
                <a:gridCol w="4584210"/>
                <a:gridCol w="11509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Arial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Arial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Arial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Arial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defTabSz="914400">
                        <a:lnSpc>
                          <a:spcPct val="15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03.07.26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914400">
                        <a:lnSpc>
                          <a:spcPct val="15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i="1" strike="noStrike" spc="-1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Консультационный</a:t>
                      </a:r>
                      <a:r>
                        <a:rPr lang="ru-RU" sz="1800" b="0" i="1" strike="noStrike" spc="-1" baseline="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час</a:t>
                      </a:r>
                      <a:r>
                        <a:rPr lang="ru-RU" sz="1800" b="0" i="1" strike="noStrike" spc="-1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1" strike="noStrike" spc="-1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по пенсионным и социальным вопросам</a:t>
                      </a:r>
                      <a:endParaRPr lang="ru-RU" sz="1800" b="0" i="1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5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14: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00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52000">
                <a:tc>
                  <a:txBody>
                    <a:bodyPr/>
                    <a:lstStyle/>
                    <a:p>
                      <a:pPr defTabSz="914400">
                        <a:lnSpc>
                          <a:spcPct val="15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09.07.26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914400">
                        <a:lnSpc>
                          <a:spcPct val="15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i="1" strike="noStrike" spc="-1" dirty="0">
                          <a:solidFill>
                            <a:srgbClr val="231F20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Настольные игры: шашки, шахматы</a:t>
                      </a:r>
                      <a:endParaRPr lang="ru-RU" sz="1800" b="0" i="1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11:00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17.07.26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0" i="1" strike="noStrike" spc="-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«Сказки народов мира». Представление карачаевской сказки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800" b="1" strike="noStrike" spc="-1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22.07.26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0" i="1" strike="noStrike" spc="-1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Arial"/>
                          <a:cs typeface="Times New Roman" pitchFamily="18" charset="0"/>
                        </a:rPr>
                        <a:t>Мастер-класс по приготовлению полуфабрикатов, летних салатов</a:t>
                      </a:r>
                      <a:endParaRPr lang="ru-RU" sz="1800" b="0" i="1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800" b="1" strike="noStrike" spc="-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 dirty="0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 dirty="0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strike="noStrike" spc="-1" dirty="0">
                        <a:solidFill>
                          <a:schemeClr val="dk1"/>
                        </a:solidFill>
                        <a:latin typeface="Calibri"/>
                        <a:ea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</TotalTime>
  <Words>85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Office Theme</vt:lpstr>
      <vt:lpstr>Office Theme</vt:lpstr>
      <vt:lpstr>Office Theme</vt:lpstr>
      <vt:lpstr>Office Theme</vt:lpstr>
      <vt:lpstr>Office Theme</vt:lpstr>
      <vt:lpstr>МЕРОПРИЯТИЯ НА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Зухра Хачирова</cp:lastModifiedBy>
  <cp:revision>37</cp:revision>
  <cp:lastPrinted>2026-06-25T08:50:37Z</cp:lastPrinted>
  <dcterms:created xsi:type="dcterms:W3CDTF">2025-11-06T11:20:25Z</dcterms:created>
  <dcterms:modified xsi:type="dcterms:W3CDTF">2026-06-25T11:04:57Z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MMClips">
    <vt:i4>2</vt:i4>
  </property>
  <property fmtid="{D5CDD505-2E9C-101B-9397-08002B2CF9AE}" pid="6" name="Notes">
    <vt:i4>1</vt:i4>
  </property>
  <property fmtid="{D5CDD505-2E9C-101B-9397-08002B2CF9AE}" pid="7" name="PresentationFormat">
    <vt:lpwstr>Произвольный</vt:lpwstr>
  </property>
  <property fmtid="{D5CDD505-2E9C-101B-9397-08002B2CF9AE}" pid="8" name="Producer">
    <vt:lpwstr>Adobe PDF Library 17.0</vt:lpwstr>
  </property>
  <property fmtid="{D5CDD505-2E9C-101B-9397-08002B2CF9AE}" pid="9" name="Slides">
    <vt:i4>1</vt:i4>
  </property>
</Properties>
</file>