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CA7BFF5-8636-49EA-BBAD-4EF31F292441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388E71F-203F-42F3-9221-8F59E2214EA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3474452-EE74-4A8B-899A-63D694E3BED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739B6AD-E523-4937-88EB-B5E22CEB41C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1545ABD-C484-4AE0-84EB-21523455AA6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5509BD80-8FF5-4FF2-B8EA-F0F9FEC38232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E57BB8B9-9452-42D1-955C-F39D4A010455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A6454355-3CB2-48BB-B32F-E2D9AC430E2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DA54BC56-CAF3-4164-B78B-4919289E99D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FC3EA208-86D2-447E-9DB5-6A0A0650547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60000" y="108000"/>
            <a:ext cx="2518920" cy="1901160"/>
          </a:xfrm>
          <a:prstGeom prst="rect">
            <a:avLst/>
          </a:prstGeom>
          <a:noFill/>
          <a:ln w="0">
            <a:noFill/>
          </a:ln>
        </p:spPr>
        <p:txBody>
          <a:bodyPr lIns="36000" tIns="81360" rIns="36000" bIns="3600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  <a:ea typeface="Arial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  <a:ea typeface="Arial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МАРТ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  <a:ea typeface="Arial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2000" cy="220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74600" rIns="36000" bIns="3600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Arial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Arial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Arial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Arial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Arial"/>
              </a:rPr>
              <a:t>контакты:8(87877)2-71-04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Адрес: с. Учкекен, ул. Ленина,83 «и»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Контактный номер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Arial"/>
              </a:rPr>
              <a:t>8878772-71-04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Arial"/>
              </a:rPr>
              <a:t>Тамбиев М.Б,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19240" y="7361640"/>
            <a:ext cx="3295440" cy="8764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2600" rIns="36000" bIns="3600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pc="-1" dirty="0" smtClean="0">
                <a:solidFill>
                  <a:srgbClr val="58595B"/>
                </a:solidFill>
              </a:rPr>
              <a:t>Время</a:t>
            </a:r>
            <a:r>
              <a:rPr lang="ru-RU" sz="1600" b="1" spc="-66" dirty="0" smtClean="0">
                <a:solidFill>
                  <a:srgbClr val="58595B"/>
                </a:solidFill>
              </a:rPr>
              <a:t> 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  <a:ea typeface="Arial"/>
              </a:rPr>
              <a:t>работы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Arial"/>
              </a:rPr>
              <a:t>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Arial"/>
              </a:rPr>
              <a:t>17:00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5480" cy="88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3120" rIns="36000" bIns="3600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Отделение Фонда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социального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Arial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по</a:t>
            </a:r>
            <a:r>
              <a:rPr lang="ru-RU" sz="800" b="0" strike="noStrike" spc="29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Arial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Петербургу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Ленинградской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441000" y="1566360"/>
          <a:ext cx="6789600" cy="5603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06.03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«С праздником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8 марта, милые женщины!» - поздравления, чаепитие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11: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12.03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РО 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«Знание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</a:rPr>
                        <a:t>»: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</a:rPr>
                        <a:t>Онлайн-лекция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</a:rPr>
                        <a:t> на тему: «В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здравом уме и твердой памяти: практики для активного долголетия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Arial"/>
                        </a:rPr>
                        <a:t>»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17.03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Обучение компьютерной 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грамотности:</a:t>
                      </a:r>
                      <a:r>
                        <a:rPr lang="ru-RU" sz="1800" b="0" strike="noStrike" spc="-1" baseline="0" dirty="0" smtClean="0">
                          <a:solidFill>
                            <a:schemeClr val="dk1"/>
                          </a:solidFill>
                          <a:latin typeface="Calibri"/>
                          <a:ea typeface="Arial"/>
                        </a:rPr>
                        <a:t> как подать заявление или оставить отзыв на официальных сайтах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20.03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</a:rPr>
                        <a:t>Пенсионная грамотность – беседа с главным специалистом отдела назначения пенсии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114</Words>
  <Application>LibreOffice/7.6.7.2$Windows_X86_64 LibreOffice_project/dd47e4b30cb7dab30588d6c79c651f218165e3c5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25</cp:revision>
  <dcterms:created xsi:type="dcterms:W3CDTF">2025-11-06T11:20:25Z</dcterms:created>
  <dcterms:modified xsi:type="dcterms:W3CDTF">2026-02-25T10:12:39Z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MMClips">
    <vt:i4>2</vt:i4>
  </property>
  <property fmtid="{D5CDD505-2E9C-101B-9397-08002B2CF9AE}" pid="6" name="Notes">
    <vt:i4>1</vt:i4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1</vt:i4>
  </property>
</Properties>
</file>