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3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75A48-8CA8-40CF-9826-847C67EFB677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3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62325DA-595E-4C52-A1A5-8C6A747FA1C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3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3CAC07D-2107-4379-8423-27FA4653B48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3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4FDED37-4861-4F27-8392-61152FF9AF3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3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047701B-DD72-442D-B245-46F841263C3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3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553DF2A4-1A68-4FF7-B0E2-066548A4F930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3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A42A0B66-9AF5-45A0-8A03-8CE80A3C2AEB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3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49B5F82E-BCF5-439B-9DBC-60CABE0059D7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3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1D6F3667-5D8D-41E8-AA82-A956AFBF00C0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3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E5B19E88-19CB-4EF4-A9A1-6408065AEF43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7000" cy="165528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2560" cy="3580560"/>
          </a:xfrm>
          <a:custGeom>
            <a:avLst/>
            <a:gdLst>
              <a:gd name="textAreaLeft" fmla="*/ 0 w 7342560"/>
              <a:gd name="textAreaRight" fmla="*/ 7345800 w 7342560"/>
              <a:gd name="textAreaTop" fmla="*/ 0 h 3580560"/>
              <a:gd name="textAreaBottom" fmla="*/ 3583800 h 35805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6000" rIns="36000" bIns="36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4800" cy="129600"/>
            <a:chOff x="644400" y="8176320"/>
            <a:chExt cx="1144800" cy="12960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080" cy="1296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440" cy="126360"/>
            </a:xfrm>
            <a:custGeom>
              <a:avLst/>
              <a:gdLst>
                <a:gd name="textAreaLeft" fmla="*/ 0 w 91440"/>
                <a:gd name="textAreaRight" fmla="*/ 94680 w 91440"/>
                <a:gd name="textAreaTop" fmla="*/ 0 h 126360"/>
                <a:gd name="textAreaBottom" fmla="*/ 129600 h 1263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36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080" cy="1296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080" cy="1296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920" cy="1260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800" cy="1278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60000" y="108000"/>
            <a:ext cx="2517840" cy="1900080"/>
          </a:xfrm>
          <a:prstGeom prst="rect">
            <a:avLst/>
          </a:prstGeom>
          <a:noFill/>
          <a:ln w="0">
            <a:noFill/>
          </a:ln>
        </p:spPr>
        <p:txBody>
          <a:bodyPr lIns="36000" tIns="81360" rIns="36000" bIns="3600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/>
                <a:ea typeface="Arial"/>
              </a:rPr>
              <a:t>МЕРОПРИЯТИЯ </a:t>
            </a:r>
            <a:r>
              <a:rPr lang="ru-RU" sz="2700" b="1" strike="noStrike" spc="-1">
                <a:solidFill>
                  <a:schemeClr val="lt1"/>
                </a:solidFill>
                <a:latin typeface="Calibri"/>
                <a:ea typeface="Arial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/>
                <a:ea typeface="Arial"/>
              </a:rPr>
              <a:t> </a:t>
            </a:r>
            <a:r>
              <a:rPr lang="ru-RU" sz="2700" b="1" strike="noStrike" spc="-12">
                <a:solidFill>
                  <a:schemeClr val="lt1"/>
                </a:solidFill>
                <a:latin typeface="Calibri"/>
                <a:ea typeface="Arial"/>
              </a:rPr>
              <a:t>АПРЕЛЬ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/>
                <a:ea typeface="Arial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10920" cy="220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74600" rIns="36000" bIns="3600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Arial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Arial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Arial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Arial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Arial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Arial"/>
              </a:rPr>
              <a:t>контакты:8(87877)2-71-04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Arial"/>
              </a:rPr>
              <a:t>Адрес: с. Учкекен, ул. Ленина,83 «и»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Arial"/>
              </a:rPr>
              <a:t>Контактный номер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Arial"/>
              </a:rPr>
              <a:t>8878772-71-04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Arial"/>
              </a:rPr>
              <a:t>Тамбиев М.Б,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19240" y="7361640"/>
            <a:ext cx="3294360" cy="866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2600" rIns="36000" bIns="3600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Arial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Arial"/>
              </a:rPr>
              <a:t>17:00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400" cy="88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3120" rIns="36000" bIns="3600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Отделение Фонда</a:t>
            </a:r>
            <a:r>
              <a:rPr lang="ru-RU" sz="800" b="0" strike="noStrike" spc="474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 социального</a:t>
            </a:r>
            <a:r>
              <a:rPr lang="ru-RU" sz="800" b="0" strike="noStrike" spc="474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Arial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по</a:t>
            </a:r>
            <a:r>
              <a:rPr lang="ru-RU" sz="800" b="0" strike="noStrike" spc="21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Arial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Петербургу</a:t>
            </a:r>
            <a:r>
              <a:rPr lang="ru-RU" sz="800" b="0" strike="noStrike" spc="474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 Ленинградской</a:t>
            </a:r>
            <a:r>
              <a:rPr lang="ru-RU" sz="800" b="0" strike="noStrike" spc="474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600" cy="979920"/>
            <a:chOff x="512280" y="489240"/>
            <a:chExt cx="2514600" cy="97992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280" cy="9540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1960" cy="182160"/>
            </a:xfrm>
            <a:custGeom>
              <a:avLst/>
              <a:gdLst>
                <a:gd name="textAreaLeft" fmla="*/ 0 w 291960"/>
                <a:gd name="textAreaRight" fmla="*/ 295200 w 291960"/>
                <a:gd name="textAreaTop" fmla="*/ 0 h 182160"/>
                <a:gd name="textAreaBottom" fmla="*/ 185400 h 1821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36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600" cy="147960"/>
              <a:chOff x="1917720" y="814680"/>
              <a:chExt cx="444600" cy="14796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7640" cy="147960"/>
              </a:xfrm>
              <a:custGeom>
                <a:avLst/>
                <a:gdLst>
                  <a:gd name="textAreaLeft" fmla="*/ 0 w 287640"/>
                  <a:gd name="textAreaRight" fmla="*/ 290880 w 287640"/>
                  <a:gd name="textAreaTop" fmla="*/ 0 h 147960"/>
                  <a:gd name="textAreaBottom" fmla="*/ 151200 h 1479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080" cy="1468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600" cy="1504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280" cy="180360"/>
              <a:chOff x="1762920" y="1051200"/>
              <a:chExt cx="674280" cy="18036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520" cy="1468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480" cy="180360"/>
              </a:xfrm>
              <a:custGeom>
                <a:avLst/>
                <a:gdLst>
                  <a:gd name="textAreaLeft" fmla="*/ 0 w 519480"/>
                  <a:gd name="textAreaRight" fmla="*/ 522720 w 519480"/>
                  <a:gd name="textAreaTop" fmla="*/ 0 h 180360"/>
                  <a:gd name="textAreaBottom" fmla="*/ 183600 h 1803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7640" cy="146880"/>
              <a:chOff x="2489040" y="1051560"/>
              <a:chExt cx="287640" cy="14688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720" cy="1468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720" cy="1468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240" cy="184680"/>
              <a:chOff x="1556640" y="1284480"/>
              <a:chExt cx="1470240" cy="18468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040" cy="152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280" cy="152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120" cy="184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280" cy="1522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360" cy="146520"/>
              </a:xfrm>
              <a:custGeom>
                <a:avLst/>
                <a:gdLst>
                  <a:gd name="textAreaLeft" fmla="*/ 0 w 135360"/>
                  <a:gd name="textAreaRight" fmla="*/ 138600 w 135360"/>
                  <a:gd name="textAreaTop" fmla="*/ 0 h 146520"/>
                  <a:gd name="textAreaBottom" fmla="*/ 149760 h 1465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040" cy="178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240" cy="1468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560" cy="8553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Arial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160" cy="812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Arial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8320" cy="51336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8960" cy="858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108414766"/>
              </p:ext>
            </p:extLst>
          </p:nvPr>
        </p:nvGraphicFramePr>
        <p:xfrm>
          <a:off x="441000" y="2034332"/>
          <a:ext cx="6789600" cy="4846320"/>
        </p:xfrm>
        <a:graphic>
          <a:graphicData uri="http://schemas.openxmlformats.org/drawingml/2006/table">
            <a:tbl>
              <a:tblPr/>
              <a:tblGrid>
                <a:gridCol w="1321026"/>
                <a:gridCol w="4317654"/>
                <a:gridCol w="1150920"/>
              </a:tblGrid>
              <a:tr h="424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38735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03.04.2026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i="1" strike="noStrike" spc="-1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Обучение компьютерной грамотности-консультация ведущего специалиста</a:t>
                      </a:r>
                      <a:endParaRPr lang="ru-RU" sz="1800" b="0" i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14: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186221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09.04.2026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i="1" strike="noStrike" spc="-1" dirty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Консультационный час по вопросам пенсионного и социального обеспечения граждан, подвергших воздействию радиации</a:t>
                      </a:r>
                      <a:endParaRPr lang="ru-RU" sz="1800" b="0" i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3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16.04.2026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i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Лекционный час: «Эхо Чернобыля. Подвиг ликвидаторов»</a:t>
                      </a:r>
                      <a:endParaRPr lang="ru-RU" sz="1800" b="0" i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49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21.04.2026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1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Просмотр географического фильма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38735">
                <a:tc>
                  <a:txBody>
                    <a:bodyPr/>
                    <a:lstStyle/>
                    <a:p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23.04.2026</a:t>
                      </a:r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1" strike="noStrike" spc="-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</a:rPr>
                        <a:t>РГО "Знание « Праздничное мероприятие в преддверии 9 мая» онлайн-лекция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10:00</a:t>
                      </a:r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9696"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4991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102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Зухра Хачирова</cp:lastModifiedBy>
  <cp:revision>26</cp:revision>
  <dcterms:created xsi:type="dcterms:W3CDTF">2025-11-06T11:20:25Z</dcterms:created>
  <dcterms:modified xsi:type="dcterms:W3CDTF">2026-03-27T07:44:59Z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MMClips">
    <vt:i4>2</vt:i4>
  </property>
  <property fmtid="{D5CDD505-2E9C-101B-9397-08002B2CF9AE}" pid="6" name="Notes">
    <vt:i4>1</vt:i4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1</vt:i4>
  </property>
</Properties>
</file>