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3066" y="114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BDAE3-0502-4E5C-81BB-36C0D4B467FA}" type="datetimeFigureOut">
              <a:rPr lang="en-US"/>
              <a:pPr>
                <a:defRPr/>
              </a:pPr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538E6-D9C4-4AB1-8646-46112C49FE44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BA522-C9BA-4022-8ACA-3E710631FC7A}" type="datetimeFigureOut">
              <a:rPr lang="en-US"/>
              <a:pPr>
                <a:defRPr/>
              </a:pPr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07474-ECBB-498D-890C-FB7B5DF7E89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F3299-1C69-4586-AE37-827CADCABAC1}" type="datetimeFigureOut">
              <a:rPr lang="en-US"/>
              <a:pPr>
                <a:defRPr/>
              </a:pPr>
              <a:t>4/27/2026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D1FC8-45F1-4ABE-8265-6F21CA38ABC9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BCC77-97B3-4C7D-ACFB-8A81F4861AFE}" type="datetimeFigureOut">
              <a:rPr lang="en-US"/>
              <a:pPr>
                <a:defRPr/>
              </a:pPr>
              <a:t>4/27/2026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E9309-36CC-4973-8846-191BB643F9C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F0339-CED3-4F0B-9C99-93D16CBDB6E4}" type="datetimeFigureOut">
              <a:rPr lang="en-US"/>
              <a:pPr>
                <a:defRPr/>
              </a:pPr>
              <a:t>4/27/2026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CFAC1-6352-4BF6-B339-3C802BD6D32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Holder 2"/>
          <p:cNvSpPr>
            <a:spLocks noGrp="1"/>
          </p:cNvSpPr>
          <p:nvPr>
            <p:ph type="title"/>
          </p:nvPr>
        </p:nvSpPr>
        <p:spPr bwMode="auto">
          <a:xfrm>
            <a:off x="4822825" y="317500"/>
            <a:ext cx="2316163" cy="112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1027" name="Holder 3"/>
          <p:cNvSpPr>
            <a:spLocks noGrp="1"/>
          </p:cNvSpPr>
          <p:nvPr>
            <p:ph type="body" idx="1"/>
          </p:nvPr>
        </p:nvSpPr>
        <p:spPr bwMode="auto">
          <a:xfrm>
            <a:off x="377825" y="2459038"/>
            <a:ext cx="6807200" cy="705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750" y="9944100"/>
            <a:ext cx="241935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5CFCC57-177C-4479-A1EC-D70D42590A7D}" type="datetimeFigureOut">
              <a:rPr lang="en-US"/>
              <a:pPr>
                <a:defRPr/>
              </a:pPr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1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6924128-3257-4CCA-B4B3-931EAFF220B7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1" r:id="rId3"/>
    <p:sldLayoutId id="2147483650" r:id="rId4"/>
    <p:sldLayoutId id="2147483649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object 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2213" y="107950"/>
            <a:ext cx="3719512" cy="165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object 35"/>
          <p:cNvSpPr>
            <a:spLocks/>
          </p:cNvSpPr>
          <p:nvPr/>
        </p:nvSpPr>
        <p:spPr bwMode="auto">
          <a:xfrm>
            <a:off x="111125" y="7000875"/>
            <a:ext cx="7345363" cy="3582988"/>
          </a:xfrm>
          <a:custGeom>
            <a:avLst/>
            <a:gdLst>
              <a:gd name="T0" fmla="*/ 1587 w 7345680"/>
              <a:gd name="T1" fmla="*/ 3578863 h 3583940"/>
              <a:gd name="T2" fmla="*/ 7343495 w 7345680"/>
              <a:gd name="T3" fmla="*/ 1396694 h 3583940"/>
              <a:gd name="T4" fmla="*/ 7196525 w 7345680"/>
              <a:gd name="T5" fmla="*/ 1422820 h 3583940"/>
              <a:gd name="T6" fmla="*/ 7043060 w 7345680"/>
              <a:gd name="T7" fmla="*/ 1446341 h 3583940"/>
              <a:gd name="T8" fmla="*/ 6883427 w 7345680"/>
              <a:gd name="T9" fmla="*/ 1467200 h 3583940"/>
              <a:gd name="T10" fmla="*/ 6718006 w 7345680"/>
              <a:gd name="T11" fmla="*/ 1485342 h 3583940"/>
              <a:gd name="T12" fmla="*/ 6547126 w 7345680"/>
              <a:gd name="T13" fmla="*/ 1500711 h 3583940"/>
              <a:gd name="T14" fmla="*/ 6371137 w 7345680"/>
              <a:gd name="T15" fmla="*/ 1513251 h 3583940"/>
              <a:gd name="T16" fmla="*/ 6190381 w 7345680"/>
              <a:gd name="T17" fmla="*/ 1522901 h 3583940"/>
              <a:gd name="T18" fmla="*/ 6005209 w 7345680"/>
              <a:gd name="T19" fmla="*/ 1529612 h 3583940"/>
              <a:gd name="T20" fmla="*/ 5815961 w 7345680"/>
              <a:gd name="T21" fmla="*/ 1533323 h 3583940"/>
              <a:gd name="T22" fmla="*/ 5622990 w 7345680"/>
              <a:gd name="T23" fmla="*/ 1533978 h 3583940"/>
              <a:gd name="T24" fmla="*/ 5426638 w 7345680"/>
              <a:gd name="T25" fmla="*/ 1531525 h 3583940"/>
              <a:gd name="T26" fmla="*/ 5227255 w 7345680"/>
              <a:gd name="T27" fmla="*/ 1525903 h 3583940"/>
              <a:gd name="T28" fmla="*/ 5025200 w 7345680"/>
              <a:gd name="T29" fmla="*/ 1517059 h 3583940"/>
              <a:gd name="T30" fmla="*/ 4820789 w 7345680"/>
              <a:gd name="T31" fmla="*/ 1504932 h 3583940"/>
              <a:gd name="T32" fmla="*/ 4614386 w 7345680"/>
              <a:gd name="T33" fmla="*/ 1489471 h 3583940"/>
              <a:gd name="T34" fmla="*/ 4406331 w 7345680"/>
              <a:gd name="T35" fmla="*/ 1470617 h 3583940"/>
              <a:gd name="T36" fmla="*/ 4196992 w 7345680"/>
              <a:gd name="T37" fmla="*/ 1448316 h 3583940"/>
              <a:gd name="T38" fmla="*/ 3986684 w 7345680"/>
              <a:gd name="T39" fmla="*/ 1422510 h 3583940"/>
              <a:gd name="T40" fmla="*/ 3775765 w 7345680"/>
              <a:gd name="T41" fmla="*/ 1393144 h 3583940"/>
              <a:gd name="T42" fmla="*/ 3564592 w 7345680"/>
              <a:gd name="T43" fmla="*/ 1360159 h 3583940"/>
              <a:gd name="T44" fmla="*/ 3353497 w 7345680"/>
              <a:gd name="T45" fmla="*/ 1323500 h 3583940"/>
              <a:gd name="T46" fmla="*/ 3142839 w 7345680"/>
              <a:gd name="T47" fmla="*/ 1283114 h 3583940"/>
              <a:gd name="T48" fmla="*/ 2932958 w 7345680"/>
              <a:gd name="T49" fmla="*/ 1238943 h 3583940"/>
              <a:gd name="T50" fmla="*/ 2776260 w 7345680"/>
              <a:gd name="T51" fmla="*/ 1203293 h 3583940"/>
              <a:gd name="T52" fmla="*/ 2672217 w 7345680"/>
              <a:gd name="T53" fmla="*/ 1178318 h 3583940"/>
              <a:gd name="T54" fmla="*/ 2568563 w 7345680"/>
              <a:gd name="T55" fmla="*/ 1152363 h 3583940"/>
              <a:gd name="T56" fmla="*/ 2465352 w 7345680"/>
              <a:gd name="T57" fmla="*/ 1125422 h 3583940"/>
              <a:gd name="T58" fmla="*/ 2362606 w 7345680"/>
              <a:gd name="T59" fmla="*/ 1097489 h 3583940"/>
              <a:gd name="T60" fmla="*/ 2260379 w 7345680"/>
              <a:gd name="T61" fmla="*/ 1068557 h 3583940"/>
              <a:gd name="T62" fmla="*/ 2158715 w 7345680"/>
              <a:gd name="T63" fmla="*/ 1038619 h 3583940"/>
              <a:gd name="T64" fmla="*/ 2057660 w 7345680"/>
              <a:gd name="T65" fmla="*/ 1007667 h 3583940"/>
              <a:gd name="T66" fmla="*/ 1957250 w 7345680"/>
              <a:gd name="T67" fmla="*/ 975698 h 3583940"/>
              <a:gd name="T68" fmla="*/ 1857537 w 7345680"/>
              <a:gd name="T69" fmla="*/ 942697 h 3583940"/>
              <a:gd name="T70" fmla="*/ 1758554 w 7345680"/>
              <a:gd name="T71" fmla="*/ 908665 h 3583940"/>
              <a:gd name="T72" fmla="*/ 1660350 w 7345680"/>
              <a:gd name="T73" fmla="*/ 873593 h 3583940"/>
              <a:gd name="T74" fmla="*/ 1562973 w 7345680"/>
              <a:gd name="T75" fmla="*/ 837469 h 3583940"/>
              <a:gd name="T76" fmla="*/ 1466457 w 7345680"/>
              <a:gd name="T77" fmla="*/ 800291 h 3583940"/>
              <a:gd name="T78" fmla="*/ 1370849 w 7345680"/>
              <a:gd name="T79" fmla="*/ 762052 h 3583940"/>
              <a:gd name="T80" fmla="*/ 1276193 w 7345680"/>
              <a:gd name="T81" fmla="*/ 722744 h 3583940"/>
              <a:gd name="T82" fmla="*/ 1182532 w 7345680"/>
              <a:gd name="T83" fmla="*/ 682359 h 3583940"/>
              <a:gd name="T84" fmla="*/ 1089909 w 7345680"/>
              <a:gd name="T85" fmla="*/ 640890 h 3583940"/>
              <a:gd name="T86" fmla="*/ 998369 w 7345680"/>
              <a:gd name="T87" fmla="*/ 598329 h 3583940"/>
              <a:gd name="T88" fmla="*/ 907954 w 7345680"/>
              <a:gd name="T89" fmla="*/ 554674 h 3583940"/>
              <a:gd name="T90" fmla="*/ 818707 w 7345680"/>
              <a:gd name="T91" fmla="*/ 509908 h 3583940"/>
              <a:gd name="T92" fmla="*/ 730671 w 7345680"/>
              <a:gd name="T93" fmla="*/ 464039 h 3583940"/>
              <a:gd name="T94" fmla="*/ 643886 w 7345680"/>
              <a:gd name="T95" fmla="*/ 417044 h 3583940"/>
              <a:gd name="T96" fmla="*/ 558404 w 7345680"/>
              <a:gd name="T97" fmla="*/ 368928 h 3583940"/>
              <a:gd name="T98" fmla="*/ 474264 w 7345680"/>
              <a:gd name="T99" fmla="*/ 319678 h 3583940"/>
              <a:gd name="T100" fmla="*/ 391503 w 7345680"/>
              <a:gd name="T101" fmla="*/ 269287 h 3583940"/>
              <a:gd name="T102" fmla="*/ 310176 w 7345680"/>
              <a:gd name="T103" fmla="*/ 217751 h 3583940"/>
              <a:gd name="T104" fmla="*/ 230315 w 7345680"/>
              <a:gd name="T105" fmla="*/ 165061 h 3583940"/>
              <a:gd name="T106" fmla="*/ 151969 w 7345680"/>
              <a:gd name="T107" fmla="*/ 111209 h 3583940"/>
              <a:gd name="T108" fmla="*/ 75186 w 7345680"/>
              <a:gd name="T109" fmla="*/ 56192 h 3583940"/>
              <a:gd name="T110" fmla="*/ 0 w 7345680"/>
              <a:gd name="T111" fmla="*/ 0 h 358394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345680"/>
              <a:gd name="T169" fmla="*/ 0 h 3583940"/>
              <a:gd name="T170" fmla="*/ 7345680 w 7345680"/>
              <a:gd name="T171" fmla="*/ 3583940 h 358394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grpSp>
        <p:nvGrpSpPr>
          <p:cNvPr id="7171" name="Группа 1"/>
          <p:cNvGrpSpPr>
            <a:grpSpLocks/>
          </p:cNvGrpSpPr>
          <p:nvPr/>
        </p:nvGrpSpPr>
        <p:grpSpPr bwMode="auto">
          <a:xfrm>
            <a:off x="644525" y="8177213"/>
            <a:ext cx="1147763" cy="131762"/>
            <a:chOff x="644464" y="8176450"/>
            <a:chExt cx="1147890" cy="132842"/>
          </a:xfrm>
        </p:grpSpPr>
        <p:pic>
          <p:nvPicPr>
            <p:cNvPr id="7239" name="object 3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40" name="object 37"/>
            <p:cNvSpPr>
              <a:spLocks/>
            </p:cNvSpPr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>
                <a:gd name="T0" fmla="*/ 94272 w 94615"/>
                <a:gd name="T1" fmla="*/ 0 h 129540"/>
                <a:gd name="T2" fmla="*/ 0 w 94615"/>
                <a:gd name="T3" fmla="*/ 0 h 129540"/>
                <a:gd name="T4" fmla="*/ 0 w 94615"/>
                <a:gd name="T5" fmla="*/ 20320 h 129540"/>
                <a:gd name="T6" fmla="*/ 0 w 94615"/>
                <a:gd name="T7" fmla="*/ 59690 h 129540"/>
                <a:gd name="T8" fmla="*/ 0 w 94615"/>
                <a:gd name="T9" fmla="*/ 80005 h 129540"/>
                <a:gd name="T10" fmla="*/ 0 w 94615"/>
                <a:gd name="T11" fmla="*/ 129535 h 129540"/>
                <a:gd name="T12" fmla="*/ 23952 w 94615"/>
                <a:gd name="T13" fmla="*/ 129535 h 129540"/>
                <a:gd name="T14" fmla="*/ 23952 w 94615"/>
                <a:gd name="T15" fmla="*/ 80005 h 129540"/>
                <a:gd name="T16" fmla="*/ 86321 w 94615"/>
                <a:gd name="T17" fmla="*/ 80005 h 129540"/>
                <a:gd name="T18" fmla="*/ 86321 w 94615"/>
                <a:gd name="T19" fmla="*/ 59690 h 129540"/>
                <a:gd name="T20" fmla="*/ 23952 w 94615"/>
                <a:gd name="T21" fmla="*/ 59690 h 129540"/>
                <a:gd name="T22" fmla="*/ 23952 w 94615"/>
                <a:gd name="T23" fmla="*/ 20320 h 129540"/>
                <a:gd name="T24" fmla="*/ 94272 w 94615"/>
                <a:gd name="T25" fmla="*/ 20320 h 129540"/>
                <a:gd name="T26" fmla="*/ 94272 w 94615"/>
                <a:gd name="T27" fmla="*/ 0 h 12954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4615"/>
                <a:gd name="T43" fmla="*/ 0 h 129540"/>
                <a:gd name="T44" fmla="*/ 94615 w 94615"/>
                <a:gd name="T45" fmla="*/ 129540 h 12954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7241" name="object 3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88787" y="8176459"/>
              <a:ext cx="292329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42" name="object 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43" name="object 40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44" name="object 41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172" name="object 42"/>
          <p:cNvSpPr>
            <a:spLocks noGrp="1"/>
          </p:cNvSpPr>
          <p:nvPr>
            <p:ph type="title"/>
          </p:nvPr>
        </p:nvSpPr>
        <p:spPr>
          <a:xfrm>
            <a:off x="4822825" y="317500"/>
            <a:ext cx="2316163" cy="1109663"/>
          </a:xfrm>
        </p:spPr>
        <p:txBody>
          <a:bodyPr tIns="81280"/>
          <a:lstStyle/>
          <a:p>
            <a:pPr marL="438150" indent="-427038" algn="r" eaLnBrk="1" hangingPunct="1">
              <a:lnSpc>
                <a:spcPts val="2700"/>
              </a:lnSpc>
            </a:pPr>
            <a:r>
              <a:rPr lang="ru-RU" smtClean="0">
                <a:latin typeface="Calibri" pitchFamily="34" charset="0"/>
              </a:rPr>
              <a:t>МЕРОПРИЯТИЯ НА </a:t>
            </a:r>
            <a:r>
              <a:rPr lang="ru-RU" sz="2400" smtClean="0">
                <a:latin typeface="Arial" charset="0"/>
              </a:rPr>
              <a:t>МАЙ</a:t>
            </a:r>
            <a:r>
              <a:rPr lang="ru-RU" smtClean="0">
                <a:latin typeface="Calibri" pitchFamily="34" charset="0"/>
              </a:rPr>
              <a:t/>
            </a:r>
            <a:br>
              <a:rPr lang="ru-RU" smtClean="0">
                <a:latin typeface="Calibri" pitchFamily="34" charset="0"/>
              </a:rPr>
            </a:br>
            <a:r>
              <a:rPr lang="ru-RU" smtClean="0">
                <a:latin typeface="Calibri" pitchFamily="34" charset="0"/>
              </a:rPr>
              <a:t>2026</a:t>
            </a:r>
          </a:p>
        </p:txBody>
      </p:sp>
      <p:sp>
        <p:nvSpPr>
          <p:cNvPr id="7173" name="object 43"/>
          <p:cNvSpPr txBox="1">
            <a:spLocks noChangeArrowheads="1"/>
          </p:cNvSpPr>
          <p:nvPr/>
        </p:nvSpPr>
        <p:spPr bwMode="auto">
          <a:xfrm>
            <a:off x="628650" y="8442325"/>
            <a:ext cx="5114925" cy="203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74625" rIns="0" bIns="0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>
                <a:solidFill>
                  <a:srgbClr val="FFFFFF"/>
                </a:solidFill>
                <a:latin typeface="Calibri" pitchFamily="34" charset="0"/>
              </a:rPr>
              <a:t>ПРИХОДИТЕ, МЫ ВАС ЖДЕМ!</a:t>
            </a:r>
            <a:endParaRPr lang="ru-RU" sz="44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1425"/>
              </a:lnSpc>
              <a:spcBef>
                <a:spcPts val="1038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Наши контакты:  </a:t>
            </a:r>
            <a:r>
              <a:rPr lang="ru-RU" sz="1300">
                <a:solidFill>
                  <a:srgbClr val="FFFFFF"/>
                </a:solidFill>
              </a:rPr>
              <a:t>8878-73-5-10-67</a:t>
            </a:r>
            <a:endParaRPr lang="ru-RU" sz="1300">
              <a:solidFill>
                <a:srgbClr val="000000"/>
              </a:solidFill>
            </a:endParaRP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Адрес: </a:t>
            </a:r>
            <a:r>
              <a:rPr lang="ru-RU" sz="1300">
                <a:solidFill>
                  <a:srgbClr val="FFFFFF"/>
                </a:solidFill>
              </a:rPr>
              <a:t>а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.  </a:t>
            </a:r>
            <a:r>
              <a:rPr lang="ru-RU" sz="1300">
                <a:solidFill>
                  <a:srgbClr val="FFFFFF"/>
                </a:solidFill>
              </a:rPr>
              <a:t>Хабез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 ул. </a:t>
            </a:r>
            <a:r>
              <a:rPr lang="ru-RU" sz="1300">
                <a:solidFill>
                  <a:srgbClr val="FFFFFF"/>
                </a:solidFill>
              </a:rPr>
              <a:t>Советская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,</a:t>
            </a:r>
            <a:r>
              <a:rPr lang="ru-RU" sz="1300">
                <a:solidFill>
                  <a:srgbClr val="FFFFFF"/>
                </a:solidFill>
              </a:rPr>
              <a:t> 21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/>
            </a:r>
            <a:br>
              <a:rPr lang="ru-RU" sz="1300">
                <a:solidFill>
                  <a:srgbClr val="FFFFFF"/>
                </a:solidFill>
                <a:latin typeface="Calibri" pitchFamily="34" charset="0"/>
              </a:rPr>
            </a:b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Контактный номер  </a:t>
            </a:r>
            <a:r>
              <a:rPr lang="ru-RU" sz="1300">
                <a:solidFill>
                  <a:srgbClr val="FFFFFF"/>
                </a:solidFill>
              </a:rPr>
              <a:t>8878732043</a:t>
            </a: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>
                <a:solidFill>
                  <a:srgbClr val="FFFFFF"/>
                </a:solidFill>
              </a:rPr>
              <a:t>Пхешхов М.А.</a:t>
            </a:r>
            <a:endParaRPr lang="ru-RU" sz="1300">
              <a:solidFill>
                <a:srgbClr val="000000"/>
              </a:solidFill>
            </a:endParaRPr>
          </a:p>
        </p:txBody>
      </p:sp>
      <p:sp>
        <p:nvSpPr>
          <p:cNvPr id="7174" name="object 44"/>
          <p:cNvSpPr txBox="1">
            <a:spLocks noChangeArrowheads="1"/>
          </p:cNvSpPr>
          <p:nvPr/>
        </p:nvSpPr>
        <p:spPr bwMode="auto">
          <a:xfrm>
            <a:off x="3819525" y="7361238"/>
            <a:ext cx="3297238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2700" rIns="0" bIns="0">
            <a:spAutoFit/>
          </a:bodyPr>
          <a:lstStyle/>
          <a:p>
            <a:pPr marL="12700" indent="1947863">
              <a:lnSpc>
                <a:spcPct val="113000"/>
              </a:lnSpc>
              <a:spcBef>
                <a:spcPts val="100"/>
              </a:spcBef>
            </a:pPr>
            <a:r>
              <a:rPr lang="ru-RU" sz="1600" b="1">
                <a:solidFill>
                  <a:srgbClr val="58595B"/>
                </a:solidFill>
                <a:latin typeface="Calibri" pitchFamily="34" charset="0"/>
              </a:rPr>
              <a:t>Время работы: понедельник – пятница </a:t>
            </a:r>
            <a:r>
              <a:rPr lang="ru-RU" sz="1600" b="1">
                <a:solidFill>
                  <a:srgbClr val="58595B"/>
                </a:solidFill>
              </a:rPr>
              <a:t>08</a:t>
            </a:r>
            <a:r>
              <a:rPr lang="ru-RU" sz="1600" b="1">
                <a:solidFill>
                  <a:srgbClr val="58595B"/>
                </a:solidFill>
                <a:latin typeface="Calibri" pitchFamily="34" charset="0"/>
              </a:rPr>
              <a:t>:</a:t>
            </a:r>
            <a:r>
              <a:rPr lang="ru-RU" sz="1600" b="1">
                <a:solidFill>
                  <a:srgbClr val="58595B"/>
                </a:solidFill>
              </a:rPr>
              <a:t>00</a:t>
            </a:r>
            <a:r>
              <a:rPr lang="ru-RU" sz="1600" b="1">
                <a:solidFill>
                  <a:srgbClr val="58595B"/>
                </a:solidFill>
                <a:latin typeface="Calibri" pitchFamily="34" charset="0"/>
              </a:rPr>
              <a:t> – </a:t>
            </a:r>
            <a:r>
              <a:rPr lang="ru-RU" sz="1600" b="1">
                <a:solidFill>
                  <a:srgbClr val="58595B"/>
                </a:solidFill>
              </a:rPr>
              <a:t>17</a:t>
            </a:r>
            <a:r>
              <a:rPr lang="ru-RU" sz="1600" b="1">
                <a:solidFill>
                  <a:srgbClr val="58595B"/>
                </a:solidFill>
                <a:latin typeface="Calibri" pitchFamily="34" charset="0"/>
              </a:rPr>
              <a:t>:</a:t>
            </a:r>
            <a:r>
              <a:rPr lang="ru-RU" sz="1600" b="1">
                <a:solidFill>
                  <a:srgbClr val="58595B"/>
                </a:solidFill>
              </a:rPr>
              <a:t>00</a:t>
            </a:r>
            <a:endParaRPr lang="ru-RU" sz="1600">
              <a:solidFill>
                <a:srgbClr val="000000"/>
              </a:solidFill>
            </a:endParaRPr>
          </a:p>
        </p:txBody>
      </p:sp>
      <p:sp>
        <p:nvSpPr>
          <p:cNvPr id="7175" name="object 45"/>
          <p:cNvSpPr txBox="1">
            <a:spLocks noChangeArrowheads="1"/>
          </p:cNvSpPr>
          <p:nvPr/>
        </p:nvSpPr>
        <p:spPr bwMode="auto">
          <a:xfrm>
            <a:off x="6122988" y="8786813"/>
            <a:ext cx="9175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33019" rIns="0" bIns="0">
            <a:spAutoFit/>
          </a:bodyPr>
          <a:lstStyle/>
          <a:p>
            <a:pPr marL="12700">
              <a:lnSpc>
                <a:spcPts val="800"/>
              </a:lnSpc>
              <a:spcBef>
                <a:spcPts val="263"/>
              </a:spcBef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Отделение Фонда пенсионного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800"/>
              </a:lnSpc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и социального страхования РФ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800"/>
              </a:lnSpc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по Карачаево-Черкесской Республике 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7176" name="Группа 103"/>
          <p:cNvGrpSpPr>
            <a:grpSpLocks/>
          </p:cNvGrpSpPr>
          <p:nvPr/>
        </p:nvGrpSpPr>
        <p:grpSpPr bwMode="auto">
          <a:xfrm>
            <a:off x="512763" y="488950"/>
            <a:ext cx="2517775" cy="984250"/>
            <a:chOff x="512394" y="489204"/>
            <a:chExt cx="2518182" cy="983928"/>
          </a:xfrm>
        </p:grpSpPr>
        <p:pic>
          <p:nvPicPr>
            <p:cNvPr id="7219" name="object 49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20" name="object 50"/>
            <p:cNvSpPr>
              <a:spLocks/>
            </p:cNvSpPr>
            <p:nvPr/>
          </p:nvSpPr>
          <p:spPr bwMode="auto">
            <a:xfrm>
              <a:off x="1577060" y="814692"/>
              <a:ext cx="295275" cy="185420"/>
            </a:xfrm>
            <a:custGeom>
              <a:avLst/>
              <a:gdLst>
                <a:gd name="T0" fmla="*/ 149402 w 295275"/>
                <a:gd name="T1" fmla="*/ 132085 h 185419"/>
                <a:gd name="T2" fmla="*/ 126225 w 295275"/>
                <a:gd name="T3" fmla="*/ 132085 h 185419"/>
                <a:gd name="T4" fmla="*/ 126225 w 295275"/>
                <a:gd name="T5" fmla="*/ 0 h 185419"/>
                <a:gd name="T6" fmla="*/ 104965 w 295275"/>
                <a:gd name="T7" fmla="*/ 0 h 185419"/>
                <a:gd name="T8" fmla="*/ 104965 w 295275"/>
                <a:gd name="T9" fmla="*/ 132085 h 185419"/>
                <a:gd name="T10" fmla="*/ 21259 w 295275"/>
                <a:gd name="T11" fmla="*/ 132085 h 185419"/>
                <a:gd name="T12" fmla="*/ 21259 w 295275"/>
                <a:gd name="T13" fmla="*/ 0 h 185419"/>
                <a:gd name="T14" fmla="*/ 0 w 295275"/>
                <a:gd name="T15" fmla="*/ 0 h 185419"/>
                <a:gd name="T16" fmla="*/ 0 w 295275"/>
                <a:gd name="T17" fmla="*/ 132085 h 185419"/>
                <a:gd name="T18" fmla="*/ 0 w 295275"/>
                <a:gd name="T19" fmla="*/ 151135 h 185419"/>
                <a:gd name="T20" fmla="*/ 129438 w 295275"/>
                <a:gd name="T21" fmla="*/ 151135 h 185419"/>
                <a:gd name="T22" fmla="*/ 129438 w 295275"/>
                <a:gd name="T23" fmla="*/ 185425 h 185419"/>
                <a:gd name="T24" fmla="*/ 149402 w 295275"/>
                <a:gd name="T25" fmla="*/ 185425 h 185419"/>
                <a:gd name="T26" fmla="*/ 149402 w 295275"/>
                <a:gd name="T27" fmla="*/ 151135 h 185419"/>
                <a:gd name="T28" fmla="*/ 149402 w 295275"/>
                <a:gd name="T29" fmla="*/ 132085 h 185419"/>
                <a:gd name="T30" fmla="*/ 295008 w 295275"/>
                <a:gd name="T31" fmla="*/ 132085 h 185419"/>
                <a:gd name="T32" fmla="*/ 207429 w 295275"/>
                <a:gd name="T33" fmla="*/ 132085 h 185419"/>
                <a:gd name="T34" fmla="*/ 207429 w 295275"/>
                <a:gd name="T35" fmla="*/ 83820 h 185419"/>
                <a:gd name="T36" fmla="*/ 282778 w 295275"/>
                <a:gd name="T37" fmla="*/ 83820 h 185419"/>
                <a:gd name="T38" fmla="*/ 282778 w 295275"/>
                <a:gd name="T39" fmla="*/ 64770 h 185419"/>
                <a:gd name="T40" fmla="*/ 207429 w 295275"/>
                <a:gd name="T41" fmla="*/ 64770 h 185419"/>
                <a:gd name="T42" fmla="*/ 207429 w 295275"/>
                <a:gd name="T43" fmla="*/ 19050 h 185419"/>
                <a:gd name="T44" fmla="*/ 291998 w 295275"/>
                <a:gd name="T45" fmla="*/ 19050 h 185419"/>
                <a:gd name="T46" fmla="*/ 291998 w 295275"/>
                <a:gd name="T47" fmla="*/ 0 h 185419"/>
                <a:gd name="T48" fmla="*/ 185966 w 295275"/>
                <a:gd name="T49" fmla="*/ 0 h 185419"/>
                <a:gd name="T50" fmla="*/ 185966 w 295275"/>
                <a:gd name="T51" fmla="*/ 19050 h 185419"/>
                <a:gd name="T52" fmla="*/ 185966 w 295275"/>
                <a:gd name="T53" fmla="*/ 64770 h 185419"/>
                <a:gd name="T54" fmla="*/ 185966 w 295275"/>
                <a:gd name="T55" fmla="*/ 83820 h 185419"/>
                <a:gd name="T56" fmla="*/ 185966 w 295275"/>
                <a:gd name="T57" fmla="*/ 132085 h 185419"/>
                <a:gd name="T58" fmla="*/ 185966 w 295275"/>
                <a:gd name="T59" fmla="*/ 151135 h 185419"/>
                <a:gd name="T60" fmla="*/ 295008 w 295275"/>
                <a:gd name="T61" fmla="*/ 151135 h 185419"/>
                <a:gd name="T62" fmla="*/ 295008 w 295275"/>
                <a:gd name="T63" fmla="*/ 132085 h 18541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95275"/>
                <a:gd name="T97" fmla="*/ 0 h 185419"/>
                <a:gd name="T98" fmla="*/ 295275 w 295275"/>
                <a:gd name="T99" fmla="*/ 185419 h 18541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grpSp>
          <p:nvGrpSpPr>
            <p:cNvPr id="7221" name="object 51"/>
            <p:cNvGrpSpPr>
              <a:grpSpLocks/>
            </p:cNvGrpSpPr>
            <p:nvPr/>
          </p:nvGrpSpPr>
          <p:grpSpPr bwMode="auto"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7237" name="object 52"/>
              <p:cNvSpPr>
                <a:spLocks/>
              </p:cNvSpPr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>
                  <a:gd name="T0" fmla="*/ 129222 w 290830"/>
                  <a:gd name="T1" fmla="*/ 381 h 151130"/>
                  <a:gd name="T2" fmla="*/ 107759 w 290830"/>
                  <a:gd name="T3" fmla="*/ 381 h 151130"/>
                  <a:gd name="T4" fmla="*/ 107759 w 290830"/>
                  <a:gd name="T5" fmla="*/ 65151 h 151130"/>
                  <a:gd name="T6" fmla="*/ 21463 w 290830"/>
                  <a:gd name="T7" fmla="*/ 65151 h 151130"/>
                  <a:gd name="T8" fmla="*/ 21463 w 290830"/>
                  <a:gd name="T9" fmla="*/ 381 h 151130"/>
                  <a:gd name="T10" fmla="*/ 0 w 290830"/>
                  <a:gd name="T11" fmla="*/ 381 h 151130"/>
                  <a:gd name="T12" fmla="*/ 0 w 290830"/>
                  <a:gd name="T13" fmla="*/ 65151 h 151130"/>
                  <a:gd name="T14" fmla="*/ 0 w 290830"/>
                  <a:gd name="T15" fmla="*/ 84201 h 151130"/>
                  <a:gd name="T16" fmla="*/ 0 w 290830"/>
                  <a:gd name="T17" fmla="*/ 150241 h 151130"/>
                  <a:gd name="T18" fmla="*/ 21463 w 290830"/>
                  <a:gd name="T19" fmla="*/ 150241 h 151130"/>
                  <a:gd name="T20" fmla="*/ 21463 w 290830"/>
                  <a:gd name="T21" fmla="*/ 84201 h 151130"/>
                  <a:gd name="T22" fmla="*/ 107759 w 290830"/>
                  <a:gd name="T23" fmla="*/ 84201 h 151130"/>
                  <a:gd name="T24" fmla="*/ 107759 w 290830"/>
                  <a:gd name="T25" fmla="*/ 150241 h 151130"/>
                  <a:gd name="T26" fmla="*/ 129222 w 290830"/>
                  <a:gd name="T27" fmla="*/ 150241 h 151130"/>
                  <a:gd name="T28" fmla="*/ 129222 w 290830"/>
                  <a:gd name="T29" fmla="*/ 84201 h 151130"/>
                  <a:gd name="T30" fmla="*/ 129222 w 290830"/>
                  <a:gd name="T31" fmla="*/ 65151 h 151130"/>
                  <a:gd name="T32" fmla="*/ 129222 w 290830"/>
                  <a:gd name="T33" fmla="*/ 381 h 151130"/>
                  <a:gd name="T34" fmla="*/ 290398 w 290830"/>
                  <a:gd name="T35" fmla="*/ 0 h 151130"/>
                  <a:gd name="T36" fmla="*/ 166535 w 290830"/>
                  <a:gd name="T37" fmla="*/ 0 h 151130"/>
                  <a:gd name="T38" fmla="*/ 166535 w 290830"/>
                  <a:gd name="T39" fmla="*/ 19050 h 151130"/>
                  <a:gd name="T40" fmla="*/ 217843 w 290830"/>
                  <a:gd name="T41" fmla="*/ 19050 h 151130"/>
                  <a:gd name="T42" fmla="*/ 217843 w 290830"/>
                  <a:gd name="T43" fmla="*/ 151130 h 151130"/>
                  <a:gd name="T44" fmla="*/ 238874 w 290830"/>
                  <a:gd name="T45" fmla="*/ 151130 h 151130"/>
                  <a:gd name="T46" fmla="*/ 238874 w 290830"/>
                  <a:gd name="T47" fmla="*/ 19050 h 151130"/>
                  <a:gd name="T48" fmla="*/ 290398 w 290830"/>
                  <a:gd name="T49" fmla="*/ 19050 h 151130"/>
                  <a:gd name="T50" fmla="*/ 290398 w 290830"/>
                  <a:gd name="T51" fmla="*/ 0 h 15113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90830"/>
                  <a:gd name="T79" fmla="*/ 0 h 151130"/>
                  <a:gd name="T80" fmla="*/ 290830 w 290830"/>
                  <a:gd name="T81" fmla="*/ 151130 h 15113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7238" name="object 53"/>
              <p:cNvPicPr>
                <a:picLocks noChangeAspect="1" noChangeArrowheads="1"/>
              </p:cNvPicPr>
              <p:nvPr/>
            </p:nvPicPr>
            <p:blipFill>
              <a:blip r:embed="rId9"/>
              <a:srcRect/>
              <a:stretch>
                <a:fillRect/>
              </a:stretch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7222" name="object 54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223" name="object 55"/>
            <p:cNvGrpSpPr>
              <a:grpSpLocks/>
            </p:cNvGrpSpPr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7235" name="object 56"/>
              <p:cNvPicPr>
                <a:picLocks noChangeAspect="1" noChangeArrowheads="1"/>
              </p:cNvPicPr>
              <p:nvPr/>
            </p:nvPicPr>
            <p:blipFill>
              <a:blip r:embed="rId11"/>
              <a:srcRect/>
              <a:stretch>
                <a:fillRect/>
              </a:stretch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236" name="object 57"/>
              <p:cNvSpPr>
                <a:spLocks/>
              </p:cNvSpPr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>
                  <a:gd name="T0" fmla="*/ 104749 w 522605"/>
                  <a:gd name="T1" fmla="*/ 495 h 183515"/>
                  <a:gd name="T2" fmla="*/ 83718 w 522605"/>
                  <a:gd name="T3" fmla="*/ 495 h 183515"/>
                  <a:gd name="T4" fmla="*/ 83718 w 522605"/>
                  <a:gd name="T5" fmla="*/ 132080 h 183515"/>
                  <a:gd name="T6" fmla="*/ 104749 w 522605"/>
                  <a:gd name="T7" fmla="*/ 132080 h 183515"/>
                  <a:gd name="T8" fmla="*/ 104749 w 522605"/>
                  <a:gd name="T9" fmla="*/ 495 h 183515"/>
                  <a:gd name="T10" fmla="*/ 210794 w 522605"/>
                  <a:gd name="T11" fmla="*/ 132575 h 183515"/>
                  <a:gd name="T12" fmla="*/ 188252 w 522605"/>
                  <a:gd name="T13" fmla="*/ 132575 h 183515"/>
                  <a:gd name="T14" fmla="*/ 188252 w 522605"/>
                  <a:gd name="T15" fmla="*/ 495 h 183515"/>
                  <a:gd name="T16" fmla="*/ 167220 w 522605"/>
                  <a:gd name="T17" fmla="*/ 495 h 183515"/>
                  <a:gd name="T18" fmla="*/ 167220 w 522605"/>
                  <a:gd name="T19" fmla="*/ 132575 h 183515"/>
                  <a:gd name="T20" fmla="*/ 166789 w 522605"/>
                  <a:gd name="T21" fmla="*/ 132575 h 183515"/>
                  <a:gd name="T22" fmla="*/ 21247 w 522605"/>
                  <a:gd name="T23" fmla="*/ 132575 h 183515"/>
                  <a:gd name="T24" fmla="*/ 21247 w 522605"/>
                  <a:gd name="T25" fmla="*/ 495 h 183515"/>
                  <a:gd name="T26" fmla="*/ 0 w 522605"/>
                  <a:gd name="T27" fmla="*/ 495 h 183515"/>
                  <a:gd name="T28" fmla="*/ 0 w 522605"/>
                  <a:gd name="T29" fmla="*/ 132575 h 183515"/>
                  <a:gd name="T30" fmla="*/ 0 w 522605"/>
                  <a:gd name="T31" fmla="*/ 150355 h 183515"/>
                  <a:gd name="T32" fmla="*/ 166789 w 522605"/>
                  <a:gd name="T33" fmla="*/ 150355 h 183515"/>
                  <a:gd name="T34" fmla="*/ 188252 w 522605"/>
                  <a:gd name="T35" fmla="*/ 150355 h 183515"/>
                  <a:gd name="T36" fmla="*/ 191046 w 522605"/>
                  <a:gd name="T37" fmla="*/ 150355 h 183515"/>
                  <a:gd name="T38" fmla="*/ 191046 w 522605"/>
                  <a:gd name="T39" fmla="*/ 183375 h 183515"/>
                  <a:gd name="T40" fmla="*/ 210794 w 522605"/>
                  <a:gd name="T41" fmla="*/ 183375 h 183515"/>
                  <a:gd name="T42" fmla="*/ 210794 w 522605"/>
                  <a:gd name="T43" fmla="*/ 150355 h 183515"/>
                  <a:gd name="T44" fmla="*/ 210794 w 522605"/>
                  <a:gd name="T45" fmla="*/ 132575 h 183515"/>
                  <a:gd name="T46" fmla="*/ 352691 w 522605"/>
                  <a:gd name="T47" fmla="*/ 132080 h 183515"/>
                  <a:gd name="T48" fmla="*/ 265112 w 522605"/>
                  <a:gd name="T49" fmla="*/ 132080 h 183515"/>
                  <a:gd name="T50" fmla="*/ 265112 w 522605"/>
                  <a:gd name="T51" fmla="*/ 83820 h 183515"/>
                  <a:gd name="T52" fmla="*/ 340461 w 522605"/>
                  <a:gd name="T53" fmla="*/ 83820 h 183515"/>
                  <a:gd name="T54" fmla="*/ 340461 w 522605"/>
                  <a:gd name="T55" fmla="*/ 64770 h 183515"/>
                  <a:gd name="T56" fmla="*/ 265112 w 522605"/>
                  <a:gd name="T57" fmla="*/ 64770 h 183515"/>
                  <a:gd name="T58" fmla="*/ 265112 w 522605"/>
                  <a:gd name="T59" fmla="*/ 19050 h 183515"/>
                  <a:gd name="T60" fmla="*/ 349681 w 522605"/>
                  <a:gd name="T61" fmla="*/ 19050 h 183515"/>
                  <a:gd name="T62" fmla="*/ 349681 w 522605"/>
                  <a:gd name="T63" fmla="*/ 0 h 183515"/>
                  <a:gd name="T64" fmla="*/ 243649 w 522605"/>
                  <a:gd name="T65" fmla="*/ 0 h 183515"/>
                  <a:gd name="T66" fmla="*/ 243649 w 522605"/>
                  <a:gd name="T67" fmla="*/ 19050 h 183515"/>
                  <a:gd name="T68" fmla="*/ 243649 w 522605"/>
                  <a:gd name="T69" fmla="*/ 64770 h 183515"/>
                  <a:gd name="T70" fmla="*/ 243649 w 522605"/>
                  <a:gd name="T71" fmla="*/ 83820 h 183515"/>
                  <a:gd name="T72" fmla="*/ 243649 w 522605"/>
                  <a:gd name="T73" fmla="*/ 132080 h 183515"/>
                  <a:gd name="T74" fmla="*/ 243649 w 522605"/>
                  <a:gd name="T75" fmla="*/ 151130 h 183515"/>
                  <a:gd name="T76" fmla="*/ 352691 w 522605"/>
                  <a:gd name="T77" fmla="*/ 151130 h 183515"/>
                  <a:gd name="T78" fmla="*/ 352691 w 522605"/>
                  <a:gd name="T79" fmla="*/ 132080 h 183515"/>
                  <a:gd name="T80" fmla="*/ 522490 w 522605"/>
                  <a:gd name="T81" fmla="*/ 495 h 183515"/>
                  <a:gd name="T82" fmla="*/ 501027 w 522605"/>
                  <a:gd name="T83" fmla="*/ 495 h 183515"/>
                  <a:gd name="T84" fmla="*/ 501027 w 522605"/>
                  <a:gd name="T85" fmla="*/ 65265 h 183515"/>
                  <a:gd name="T86" fmla="*/ 414731 w 522605"/>
                  <a:gd name="T87" fmla="*/ 65265 h 183515"/>
                  <a:gd name="T88" fmla="*/ 414731 w 522605"/>
                  <a:gd name="T89" fmla="*/ 495 h 183515"/>
                  <a:gd name="T90" fmla="*/ 393268 w 522605"/>
                  <a:gd name="T91" fmla="*/ 495 h 183515"/>
                  <a:gd name="T92" fmla="*/ 393268 w 522605"/>
                  <a:gd name="T93" fmla="*/ 65265 h 183515"/>
                  <a:gd name="T94" fmla="*/ 393268 w 522605"/>
                  <a:gd name="T95" fmla="*/ 84315 h 183515"/>
                  <a:gd name="T96" fmla="*/ 393268 w 522605"/>
                  <a:gd name="T97" fmla="*/ 150355 h 183515"/>
                  <a:gd name="T98" fmla="*/ 414731 w 522605"/>
                  <a:gd name="T99" fmla="*/ 150355 h 183515"/>
                  <a:gd name="T100" fmla="*/ 414731 w 522605"/>
                  <a:gd name="T101" fmla="*/ 84315 h 183515"/>
                  <a:gd name="T102" fmla="*/ 501027 w 522605"/>
                  <a:gd name="T103" fmla="*/ 84315 h 183515"/>
                  <a:gd name="T104" fmla="*/ 501027 w 522605"/>
                  <a:gd name="T105" fmla="*/ 150355 h 183515"/>
                  <a:gd name="T106" fmla="*/ 522490 w 522605"/>
                  <a:gd name="T107" fmla="*/ 150355 h 183515"/>
                  <a:gd name="T108" fmla="*/ 522490 w 522605"/>
                  <a:gd name="T109" fmla="*/ 84315 h 183515"/>
                  <a:gd name="T110" fmla="*/ 522490 w 522605"/>
                  <a:gd name="T111" fmla="*/ 65265 h 183515"/>
                  <a:gd name="T112" fmla="*/ 522490 w 522605"/>
                  <a:gd name="T113" fmla="*/ 495 h 18351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522605"/>
                  <a:gd name="T172" fmla="*/ 0 h 183515"/>
                  <a:gd name="T173" fmla="*/ 522605 w 522605"/>
                  <a:gd name="T174" fmla="*/ 183515 h 183515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</p:grpSp>
        <p:grpSp>
          <p:nvGrpSpPr>
            <p:cNvPr id="7224" name="object 58"/>
            <p:cNvGrpSpPr>
              <a:grpSpLocks/>
            </p:cNvGrpSpPr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7233" name="object 59"/>
              <p:cNvPicPr>
                <a:picLocks noChangeAspect="1" noChangeArrowheads="1"/>
              </p:cNvPicPr>
              <p:nvPr/>
            </p:nvPicPr>
            <p:blipFill>
              <a:blip r:embed="rId12"/>
              <a:srcRect/>
              <a:stretch>
                <a:fillRect/>
              </a:stretch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34" name="object 60"/>
              <p:cNvPicPr>
                <a:picLocks noChangeAspect="1"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7225" name="object 61"/>
            <p:cNvGrpSpPr>
              <a:grpSpLocks/>
            </p:cNvGrpSpPr>
            <p:nvPr/>
          </p:nvGrpSpPr>
          <p:grpSpPr bwMode="auto"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7226" name="object 62"/>
              <p:cNvPicPr>
                <a:picLocks noChangeAspect="1" noChangeArrowheads="1"/>
              </p:cNvPicPr>
              <p:nvPr/>
            </p:nvPicPr>
            <p:blipFill>
              <a:blip r:embed="rId14"/>
              <a:srcRect/>
              <a:stretch>
                <a:fillRect/>
              </a:stretch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27" name="object 63"/>
              <p:cNvPicPr>
                <a:picLocks noChangeAspect="1" noChangeArrowheads="1"/>
              </p:cNvPicPr>
              <p:nvPr/>
            </p:nvPicPr>
            <p:blipFill>
              <a:blip r:embed="rId15"/>
              <a:srcRect/>
              <a:stretch>
                <a:fillRect/>
              </a:stretch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28" name="object 64"/>
              <p:cNvPicPr>
                <a:picLocks noChangeAspect="1" noChangeArrowheads="1"/>
              </p:cNvPicPr>
              <p:nvPr/>
            </p:nvPicPr>
            <p:blipFill>
              <a:blip r:embed="rId16"/>
              <a:srcRect/>
              <a:stretch>
                <a:fillRect/>
              </a:stretch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29" name="object 65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230" name="object 66"/>
              <p:cNvSpPr>
                <a:spLocks/>
              </p:cNvSpPr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>
                  <a:gd name="T0" fmla="*/ 137807 w 138430"/>
                  <a:gd name="T1" fmla="*/ 0 h 149859"/>
                  <a:gd name="T2" fmla="*/ 103035 w 138430"/>
                  <a:gd name="T3" fmla="*/ 0 h 149859"/>
                  <a:gd name="T4" fmla="*/ 103035 w 138430"/>
                  <a:gd name="T5" fmla="*/ 59690 h 149859"/>
                  <a:gd name="T6" fmla="*/ 34772 w 138430"/>
                  <a:gd name="T7" fmla="*/ 59690 h 149859"/>
                  <a:gd name="T8" fmla="*/ 34772 w 138430"/>
                  <a:gd name="T9" fmla="*/ 0 h 149859"/>
                  <a:gd name="T10" fmla="*/ 0 w 138430"/>
                  <a:gd name="T11" fmla="*/ 0 h 149859"/>
                  <a:gd name="T12" fmla="*/ 0 w 138430"/>
                  <a:gd name="T13" fmla="*/ 59690 h 149859"/>
                  <a:gd name="T14" fmla="*/ 0 w 138430"/>
                  <a:gd name="T15" fmla="*/ 88905 h 149859"/>
                  <a:gd name="T16" fmla="*/ 0 w 138430"/>
                  <a:gd name="T17" fmla="*/ 149865 h 149859"/>
                  <a:gd name="T18" fmla="*/ 34772 w 138430"/>
                  <a:gd name="T19" fmla="*/ 149865 h 149859"/>
                  <a:gd name="T20" fmla="*/ 34772 w 138430"/>
                  <a:gd name="T21" fmla="*/ 88905 h 149859"/>
                  <a:gd name="T22" fmla="*/ 103035 w 138430"/>
                  <a:gd name="T23" fmla="*/ 88905 h 149859"/>
                  <a:gd name="T24" fmla="*/ 103035 w 138430"/>
                  <a:gd name="T25" fmla="*/ 149865 h 149859"/>
                  <a:gd name="T26" fmla="*/ 137807 w 138430"/>
                  <a:gd name="T27" fmla="*/ 149865 h 149859"/>
                  <a:gd name="T28" fmla="*/ 137807 w 138430"/>
                  <a:gd name="T29" fmla="*/ 88905 h 149859"/>
                  <a:gd name="T30" fmla="*/ 137807 w 138430"/>
                  <a:gd name="T31" fmla="*/ 59690 h 149859"/>
                  <a:gd name="T32" fmla="*/ 137807 w 138430"/>
                  <a:gd name="T33" fmla="*/ 0 h 1498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38430"/>
                  <a:gd name="T52" fmla="*/ 0 h 149859"/>
                  <a:gd name="T53" fmla="*/ 138430 w 138430"/>
                  <a:gd name="T54" fmla="*/ 149859 h 1498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7231" name="object 67"/>
              <p:cNvPicPr>
                <a:picLocks noChangeAspect="1" noChangeArrowheads="1"/>
              </p:cNvPicPr>
              <p:nvPr/>
            </p:nvPicPr>
            <p:blipFill>
              <a:blip r:embed="rId18"/>
              <a:srcRect/>
              <a:stretch>
                <a:fillRect/>
              </a:stretch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32" name="object 68"/>
              <p:cNvPicPr>
                <a:picLocks noChangeAspect="1" noChangeArrowheads="1"/>
              </p:cNvPicPr>
              <p:nvPr/>
            </p:nvPicPr>
            <p:blipFill>
              <a:blip r:embed="rId19"/>
              <a:srcRect/>
              <a:stretch>
                <a:fillRect/>
              </a:stretch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/>
            </a:extLst>
          </p:cNvPr>
          <p:cNvSpPr/>
          <p:nvPr/>
        </p:nvSpPr>
        <p:spPr>
          <a:xfrm>
            <a:off x="6140450" y="9593263"/>
            <a:ext cx="874713" cy="858837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sp>
        <p:nvSpPr>
          <p:cNvPr id="4" name="Овал 3">
            <a:extLst>
              <a:ext uri="{FF2B5EF4-FFF2-40B4-BE49-F238E27FC236}"/>
            </a:extLst>
          </p:cNvPr>
          <p:cNvSpPr/>
          <p:nvPr/>
        </p:nvSpPr>
        <p:spPr>
          <a:xfrm>
            <a:off x="6048375" y="7937500"/>
            <a:ext cx="814388" cy="8159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pic>
        <p:nvPicPr>
          <p:cNvPr id="7179" name="object 48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6162675" y="8142288"/>
            <a:ext cx="601663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Рисунок 7"/>
          <p:cNvPicPr>
            <a:picLocks noChangeAspect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6135688" y="9632950"/>
            <a:ext cx="85725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261" name="Group 93"/>
          <p:cNvGraphicFramePr>
            <a:graphicFrameLocks noGrp="1"/>
          </p:cNvGraphicFramePr>
          <p:nvPr/>
        </p:nvGraphicFramePr>
        <p:xfrm>
          <a:off x="420688" y="1774825"/>
          <a:ext cx="6789737" cy="5046345"/>
        </p:xfrm>
        <a:graphic>
          <a:graphicData uri="http://schemas.openxmlformats.org/drawingml/2006/table">
            <a:tbl>
              <a:tblPr/>
              <a:tblGrid>
                <a:gridCol w="842962"/>
                <a:gridCol w="4795838"/>
                <a:gridCol w="115093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Дата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Мероприятие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Время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начала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07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Мероприятие, посвященное Дню Победы 9 мая, с привлечением учащихся СОШ а.Хабез.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: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Школа цифровой грамотности.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Портал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госуслуг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как оплатить ЖКУ, записаться на прием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 врачу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31F2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: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«Откуда мы родом: пишем историю семьи вместе» -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онлайн-лекция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 РО «Знание».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: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28.05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Школа пенсионной грамотности.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Вопросы-ответы с заместителем руководителя КС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Цековой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М.В.по теме: ФЗ от 13.07.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2024г №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179-ФЗ «О ежегодной семейной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выплате гражданам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РФ, имеющим двух и более детей»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10:00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</TotalTime>
  <Words>134</Words>
  <Application>Microsoft Office PowerPoint</Application>
  <PresentationFormat>Произвольный</PresentationFormat>
  <Paragraphs>27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008ShumelIA</cp:lastModifiedBy>
  <cp:revision>31</cp:revision>
  <dcterms:created xsi:type="dcterms:W3CDTF">2025-11-06T11:20:25Z</dcterms:created>
  <dcterms:modified xsi:type="dcterms:W3CDTF">2026-04-27T06:25:50Z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