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2868" y="-78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22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BE6D276-B708-4971-B7B1-B646D1A634C6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22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32698A0-EF55-4006-AECE-6339CA0279A4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22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5611342D-E277-4B6D-A582-93A49AC5569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22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675EAC04-835C-4941-BDF1-A367F1F97A2B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22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20C3696-079F-46A7-9180-16115A49F1E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228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317D4F75-F05C-4F25-8DA9-71CE60966B6F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228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BE658C49-13C5-45D6-AA0F-F8E8442B400A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228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015AA795-319D-40D5-AAE3-83D8469E3FF3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228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316EA78D-76FE-44E6-8C40-BF6D9DDBC699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228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200" cy="705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596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ED25FD1F-99F6-44F9-BDE3-CFD3E352C160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5200" cy="53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5920" cy="165420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1480" cy="3579480"/>
          </a:xfrm>
          <a:custGeom>
            <a:avLst/>
            <a:gdLst>
              <a:gd name="textAreaLeft" fmla="*/ 0 w 7341480"/>
              <a:gd name="textAreaRight" fmla="*/ 7345800 w 7341480"/>
              <a:gd name="textAreaTop" fmla="*/ 0 h 3579480"/>
              <a:gd name="textAreaBottom" fmla="*/ 3583800 h 35794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6000" rIns="36000" bIns="36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992168" y="8132782"/>
            <a:ext cx="1143720" cy="128520"/>
            <a:chOff x="644400" y="8176320"/>
            <a:chExt cx="1143720" cy="12852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000" cy="128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0360" cy="125280"/>
            </a:xfrm>
            <a:custGeom>
              <a:avLst/>
              <a:gdLst>
                <a:gd name="textAreaLeft" fmla="*/ 0 w 90360"/>
                <a:gd name="textAreaRight" fmla="*/ 94680 w 90360"/>
                <a:gd name="textAreaTop" fmla="*/ 0 h 125280"/>
                <a:gd name="textAreaBottom" fmla="*/ 129600 h 1252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6000" tIns="36000" rIns="36000" bIns="36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00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00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5840" cy="124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8720" cy="126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60000" y="108000"/>
            <a:ext cx="2516760" cy="1899000"/>
          </a:xfrm>
          <a:prstGeom prst="rect">
            <a:avLst/>
          </a:prstGeom>
          <a:noFill/>
          <a:ln w="0">
            <a:noFill/>
          </a:ln>
        </p:spPr>
        <p:txBody>
          <a:bodyPr lIns="36000" tIns="81360" rIns="36000" bIns="3600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/>
                <a:ea typeface="Arial"/>
              </a:rPr>
              <a:t>МЕРОПРИЯТИЯ </a:t>
            </a:r>
            <a:r>
              <a:rPr lang="ru-RU" sz="2700" b="1" strike="noStrike" spc="-1">
                <a:solidFill>
                  <a:schemeClr val="lt1"/>
                </a:solidFill>
                <a:latin typeface="Calibri"/>
                <a:ea typeface="Arial"/>
              </a:rPr>
              <a:t>НА</a:t>
            </a:r>
            <a:r>
              <a:rPr lang="ru-RU" sz="2700" b="1" strike="noStrike" spc="-7">
                <a:solidFill>
                  <a:schemeClr val="lt1"/>
                </a:solidFill>
                <a:latin typeface="Calibri"/>
                <a:ea typeface="Arial"/>
              </a:rPr>
              <a:t> </a:t>
            </a:r>
            <a:r>
              <a:rPr lang="ru-RU" sz="2700" b="1" strike="noStrike" spc="-12">
                <a:solidFill>
                  <a:schemeClr val="lt1"/>
                </a:solidFill>
                <a:latin typeface="Calibri"/>
                <a:ea typeface="Arial"/>
              </a:rPr>
              <a:t>МАЙ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/>
                <a:ea typeface="Arial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09840" cy="220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174600" rIns="36000" bIns="3600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Arial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Arial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Arial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Arial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Arial"/>
              </a:rPr>
              <a:t>контакты</a:t>
            </a:r>
            <a:r>
              <a:rPr lang="ru-RU" sz="1300" b="0" strike="noStrike" spc="-12" dirty="0" smtClean="0">
                <a:solidFill>
                  <a:srgbClr val="FFFFFF"/>
                </a:solidFill>
                <a:latin typeface="Calibri"/>
                <a:ea typeface="Arial"/>
              </a:rPr>
              <a:t>: 8(87877)2-71-04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Адрес: с. Учкекен, ул. Ленина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Arial"/>
              </a:rPr>
              <a:t>, 83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«и»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Контактный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Arial"/>
              </a:rPr>
              <a:t>номер </a:t>
            </a:r>
            <a:r>
              <a:rPr lang="ru-RU" sz="1300" b="0" strike="noStrike" spc="-12" dirty="0" smtClean="0">
                <a:solidFill>
                  <a:srgbClr val="FFFFFF"/>
                </a:solidFill>
                <a:latin typeface="Calibri"/>
                <a:ea typeface="Arial"/>
              </a:rPr>
              <a:t>8(87877)2-71-04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  <a:ea typeface="Arial"/>
              </a:rPr>
              <a:t>Тамбиев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Arial"/>
              </a:rPr>
              <a:t>М.Б.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19240" y="7361640"/>
            <a:ext cx="3293280" cy="866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12600" rIns="36000" bIns="3600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Arial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Arial"/>
              </a:rPr>
              <a:t>17:00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3320" cy="880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3120" rIns="36000" bIns="3600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Отделение Фонда</a:t>
            </a:r>
            <a:r>
              <a:rPr lang="ru-RU" sz="800" b="0" strike="noStrike" spc="466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 социального</a:t>
            </a:r>
            <a:r>
              <a:rPr lang="ru-RU" sz="800" b="0" strike="noStrike" spc="466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Arial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по</a:t>
            </a:r>
            <a:r>
              <a:rPr lang="ru-RU" sz="800" b="0" strike="noStrike" spc="12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Arial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Петербургу</a:t>
            </a:r>
            <a:r>
              <a:rPr lang="ru-RU" sz="800" b="0" strike="noStrike" spc="466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 Ленинградской</a:t>
            </a:r>
            <a:r>
              <a:rPr lang="ru-RU" sz="800" b="0" strike="noStrike" spc="466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3520" cy="978840"/>
            <a:chOff x="512280" y="489240"/>
            <a:chExt cx="2513520" cy="97884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200" cy="95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0880" cy="181080"/>
            </a:xfrm>
            <a:custGeom>
              <a:avLst/>
              <a:gdLst>
                <a:gd name="textAreaLeft" fmla="*/ 0 w 290880"/>
                <a:gd name="textAreaRight" fmla="*/ 295200 w 290880"/>
                <a:gd name="textAreaTop" fmla="*/ 0 h 181080"/>
                <a:gd name="textAreaBottom" fmla="*/ 185400 h 1810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6000" tIns="36000" rIns="36000" bIns="36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3520" cy="146880"/>
              <a:chOff x="1917720" y="814680"/>
              <a:chExt cx="443520" cy="14688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6560" cy="146880"/>
              </a:xfrm>
              <a:custGeom>
                <a:avLst/>
                <a:gdLst>
                  <a:gd name="textAreaLeft" fmla="*/ 0 w 286560"/>
                  <a:gd name="textAreaRight" fmla="*/ 290880 w 286560"/>
                  <a:gd name="textAreaTop" fmla="*/ 0 h 146880"/>
                  <a:gd name="textAreaBottom" fmla="*/ 151200 h 1468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000" cy="1458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5520" cy="1494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3200" cy="179280"/>
              <a:chOff x="1762920" y="1051200"/>
              <a:chExt cx="673200" cy="17928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8440" cy="145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8400" cy="179280"/>
              </a:xfrm>
              <a:custGeom>
                <a:avLst/>
                <a:gdLst>
                  <a:gd name="textAreaLeft" fmla="*/ 0 w 518400"/>
                  <a:gd name="textAreaRight" fmla="*/ 522720 w 518400"/>
                  <a:gd name="textAreaTop" fmla="*/ 0 h 179280"/>
                  <a:gd name="textAreaBottom" fmla="*/ 183600 h 1792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6560" cy="145800"/>
              <a:chOff x="2489040" y="1051560"/>
              <a:chExt cx="286560" cy="14580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5640" cy="145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6640" cy="1458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69160" cy="183600"/>
              <a:chOff x="1556640" y="1284480"/>
              <a:chExt cx="1469160" cy="18360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8960" cy="151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200" cy="151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040" cy="183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200" cy="151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4280" cy="145440"/>
              </a:xfrm>
              <a:custGeom>
                <a:avLst/>
                <a:gdLst>
                  <a:gd name="textAreaLeft" fmla="*/ 0 w 134280"/>
                  <a:gd name="textAreaRight" fmla="*/ 138600 w 134280"/>
                  <a:gd name="textAreaTop" fmla="*/ 0 h 145440"/>
                  <a:gd name="textAreaBottom" fmla="*/ 149760 h 1454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5960" cy="177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160" cy="1458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Arial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Arial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7240" cy="51228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7880" cy="857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441000" y="1566360"/>
          <a:ext cx="6789600" cy="5379196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782806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06.05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Мероприятие с участием активистов ЦОСП под названием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«Наша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сила в единстве»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14: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928694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12.05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Мастер-класс: настольные игры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 в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шашки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, шахматы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10:00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3573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18.05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Консультирование по вопросам пенсионного 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законодательства: индексация пенсии, в том числе работающим и уволившимся пенсионерам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9286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21.05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РО «Знание» </a:t>
                      </a:r>
                      <a:endParaRPr lang="ru-RU" sz="1800" b="0" strike="noStrike" spc="-1" dirty="0" smtClean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«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Откуда мы родом: пишем историю семьи вместе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» </a:t>
                      </a:r>
                      <a:r>
                        <a:rPr lang="ru-RU" sz="1800" b="0" strike="noStrike" spc="-1" dirty="0" err="1" smtClean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онлайн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 - лекция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115</Words>
  <Application>LibreOffice/7.6.7.2$Windows_X86_64 LibreOffice_project/dd47e4b30cb7dab30588d6c79c651f218165e3c5</Application>
  <PresentationFormat>Произвольный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008ShumelIA</cp:lastModifiedBy>
  <cp:revision>30</cp:revision>
  <cp:lastPrinted>2026-04-23T08:21:38Z</cp:lastPrinted>
  <dcterms:created xsi:type="dcterms:W3CDTF">2025-11-06T11:20:25Z</dcterms:created>
  <dcterms:modified xsi:type="dcterms:W3CDTF">2026-04-27T06:02:40Z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MMClips">
    <vt:i4>2</vt:i4>
  </property>
  <property fmtid="{D5CDD505-2E9C-101B-9397-08002B2CF9AE}" pid="6" name="Notes">
    <vt:i4>1</vt:i4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1</vt:i4>
  </property>
</Properties>
</file>