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786" y="2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МАЙ 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74194" y="7361555"/>
            <a:ext cx="384244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93874" y="1746300"/>
          <a:ext cx="6790065" cy="5465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7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980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27142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743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06.05.2026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 </a:t>
                      </a:r>
                      <a:r>
                        <a:rPr lang="ru-RU" sz="18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 </a:t>
                      </a:r>
                      <a:r>
                        <a:rPr lang="ru-RU" sz="18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Дню Победы 9 мая</a:t>
                      </a:r>
                      <a:r>
                        <a:rPr lang="ru-RU" sz="18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! -      « </a:t>
                      </a:r>
                      <a:r>
                        <a:rPr lang="ru-RU" sz="18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Мы помним, Родина!»- </a:t>
                      </a:r>
                      <a:r>
                        <a:rPr lang="ru-RU" sz="18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приглашением партийного актива района ВВП «Единая Россия»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1310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13.05.2026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Обучение компьютерной </a:t>
                      </a:r>
                      <a:r>
                        <a:rPr lang="ru-RU" sz="1800" b="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грамотности: Как записаться на прием к врачу через </a:t>
                      </a:r>
                      <a:r>
                        <a:rPr lang="ru-RU" sz="1800" b="0" i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госуслуги</a:t>
                      </a:r>
                      <a:endParaRPr lang="ru-RU" sz="18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8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18.05.2026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Женский Шахматный Клуб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291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21.05.2026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«Здоровый образ жизни. Как пение влияет на жизнь»  в гостях работник Районного Дома Культуры, музыкант,  Виктор Усов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4994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21.05.2026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РГО "Знание"</a:t>
                      </a:r>
                      <a:br>
                        <a:rPr lang="ru-RU" sz="1800" b="0" i="0" dirty="0" smtClean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80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«Откуда мы родом: пишем историю семьи вместе» </a:t>
                      </a:r>
                      <a:r>
                        <a:rPr lang="ru-RU" sz="1800" b="0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онлайн-лекция</a:t>
                      </a:r>
                      <a:endParaRPr lang="ru-RU" sz="18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5262</TotalTime>
  <Words>131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МАЙ 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38</cp:revision>
  <dcterms:created xsi:type="dcterms:W3CDTF">2025-11-06T11:20:25Z</dcterms:created>
  <dcterms:modified xsi:type="dcterms:W3CDTF">2026-04-27T05:59:01Z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