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9" r:id="rId3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590" y="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12/26/2025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12/26/2025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12/26/2025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/>
              <a:t>ЯНВАРЬ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+79232102628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г. Абакан, ул.Крылова,д.72 а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83902228700 (доб.1871)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Волкова Татьяна Викторовна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Республике Хакасия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6358652"/>
              </p:ext>
            </p:extLst>
          </p:nvPr>
        </p:nvGraphicFramePr>
        <p:xfrm>
          <a:off x="628901" y="2048308"/>
          <a:ext cx="6510416" cy="51714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8988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018393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32303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13769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876813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Занятие по вопросам компьютерной грамотности на тему: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«Портал государственных услуг»</a:t>
                      </a:r>
                      <a:endParaRPr lang="ru-RU" sz="18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8:00-9:00</a:t>
                      </a:r>
                      <a:endParaRPr lang="ru-RU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876813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baseline="0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19.01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Консультации по вопросам пенсионного и социального обеспечения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00-9:00</a:t>
                      </a:r>
                      <a:endParaRPr lang="ru-RU" sz="18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876813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23.01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Консультации по вопросам пенсионного и социального обеспечения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00-9:00</a:t>
                      </a:r>
                      <a:endParaRPr lang="ru-RU" sz="18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1139857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27.01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Просмотр фильма «Блокада Ленинграда», в честь дня полного освобождения Ленинграда от фашистской блокады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8:00-9:30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599483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26.01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Онлайн-лекция</a:t>
                      </a:r>
                      <a:r>
                        <a:rPr lang="ru-RU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«Здоровое долголетие»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/>
              <a:t>ЯНВАРЬ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+79232102628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г. Абакан, ул.Крылова,д.72 а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83902228700 (доб.1871)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Волкова Татьяна Викторовна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Республике Хакасия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6668743"/>
              </p:ext>
            </p:extLst>
          </p:nvPr>
        </p:nvGraphicFramePr>
        <p:xfrm>
          <a:off x="628901" y="2441378"/>
          <a:ext cx="6510416" cy="41182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8988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018393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32303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1067688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152527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29.01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Занятие по вопросам компьютерной грамотности на тему: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«Подача заявлений электронными сервисами»</a:t>
                      </a:r>
                      <a:endParaRPr lang="ru-RU" sz="18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8:00-9:00</a:t>
                      </a:r>
                      <a:endParaRPr lang="ru-RU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152527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каждая среда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Скандинавская ходьба (Спортивная</a:t>
                      </a:r>
                      <a:r>
                        <a:rPr lang="ru-RU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площадка Кедровая 13 а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10:30-11:30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61194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204</TotalTime>
  <Words>186</Words>
  <Application>Microsoft Office PowerPoint</Application>
  <PresentationFormat>Произвольный</PresentationFormat>
  <Paragraphs>48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Calibri</vt:lpstr>
      <vt:lpstr>Calibri Light</vt:lpstr>
      <vt:lpstr>Times New Roman</vt:lpstr>
      <vt:lpstr>Office Theme</vt:lpstr>
      <vt:lpstr>МЕРОПРИЯТИЯ НА ЯНВАРЬ 2026</vt:lpstr>
      <vt:lpstr>МЕРОПРИЯТИЯ НА ЯНВАРЬ 2026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Титова Екатерина Игоревна</cp:lastModifiedBy>
  <cp:revision>25</cp:revision>
  <dcterms:created xsi:type="dcterms:W3CDTF">2025-11-06T11:20:25Z</dcterms:created>
  <dcterms:modified xsi:type="dcterms:W3CDTF">2025-12-26T08:42:11Z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