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32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г.Саяногорск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стр.32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83904250990 добав.1890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Наталья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167183"/>
              </p:ext>
            </p:extLst>
          </p:nvPr>
        </p:nvGraphicFramePr>
        <p:xfrm>
          <a:off x="349250" y="2057516"/>
          <a:ext cx="6790066" cy="4622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366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799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63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240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err="1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Настольные игры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00-17:00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17834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16.01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Литературно-познавательный час «Рождественские колядки»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114257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Консультации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 по пенсионному и социальному обеспечению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779980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</a:t>
                      </a:r>
                      <a:endParaRPr lang="ru-RU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Онлайн-лекция</a:t>
                      </a:r>
                    </a:p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«Здоровое долголетие»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82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Times New Roman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24</cp:revision>
  <cp:lastPrinted>2025-12-23T08:57:35Z</cp:lastPrinted>
  <dcterms:created xsi:type="dcterms:W3CDTF">2025-11-06T11:20:25Z</dcterms:created>
  <dcterms:modified xsi:type="dcterms:W3CDTF">2025-12-30T01:25:25Z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