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60" r:id="rId4"/>
    <p:sldId id="261" r:id="rId5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00" y="4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8-800-100-00-01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Черногорск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Сурикова, 11а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43320" y="7361553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441640"/>
              </p:ext>
            </p:extLst>
          </p:nvPr>
        </p:nvGraphicFramePr>
        <p:xfrm>
          <a:off x="512394" y="1917693"/>
          <a:ext cx="6771056" cy="5257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12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8289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804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0010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001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8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в клубе «Рукодельницы»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001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гимнастика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</a:p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001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80010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Индивидуальная</a:t>
                      </a:r>
                      <a:r>
                        <a:rPr lang="ru-RU" baseline="0" dirty="0" smtClean="0"/>
                        <a:t> консультация по вопросам </a:t>
                      </a:r>
                      <a:r>
                        <a:rPr lang="ru-RU" baseline="0" dirty="0" err="1" smtClean="0"/>
                        <a:t>пенсионно</a:t>
                      </a:r>
                      <a:r>
                        <a:rPr lang="ru-RU" baseline="0" dirty="0" smtClean="0"/>
                        <a:t>- социального характера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в клубе «Рукодельницы»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800101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8-800-100-00-01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Черногорск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562807"/>
              </p:ext>
            </p:extLst>
          </p:nvPr>
        </p:nvGraphicFramePr>
        <p:xfrm>
          <a:off x="512393" y="1993903"/>
          <a:ext cx="6847257" cy="5181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57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3671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09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5176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517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гимнастика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</a:p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295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42957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 «Нестареющий мозг»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7517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Праздничное мероприятие посвященное 90-летию  </a:t>
                      </a:r>
                      <a:r>
                        <a:rPr lang="ru-RU" dirty="0" err="1" smtClean="0"/>
                        <a:t>Кочетовой</a:t>
                      </a:r>
                      <a:r>
                        <a:rPr lang="ru-RU" dirty="0" smtClean="0"/>
                        <a:t> Т.С.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4295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</a:p>
                  </a:txBody>
                  <a:tcPr/>
                </a:tc>
              </a:tr>
              <a:tr h="4295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в клубе «Рукодельницы»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517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гимнастика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</a:p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562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8-800-100-00-01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Черногорск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31615" y="7386954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504291"/>
              </p:ext>
            </p:extLst>
          </p:nvPr>
        </p:nvGraphicFramePr>
        <p:xfrm>
          <a:off x="512393" y="1793437"/>
          <a:ext cx="6847257" cy="5305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57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3671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09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93089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1249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Индивидуальная</a:t>
                      </a:r>
                      <a:r>
                        <a:rPr lang="ru-RU" baseline="0" dirty="0" smtClean="0"/>
                        <a:t> консультация по вопросам </a:t>
                      </a:r>
                      <a:r>
                        <a:rPr lang="ru-RU" baseline="0" dirty="0" err="1" smtClean="0"/>
                        <a:t>пенсионно</a:t>
                      </a:r>
                      <a:r>
                        <a:rPr lang="ru-RU" baseline="0" dirty="0" smtClean="0"/>
                        <a:t> - </a:t>
                      </a:r>
                      <a:r>
                        <a:rPr lang="ru-RU" baseline="0" dirty="0" smtClean="0"/>
                        <a:t>социального характера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9:00</a:t>
                      </a:r>
                      <a:endParaRPr lang="ru-RU" dirty="0"/>
                    </a:p>
                  </a:txBody>
                  <a:tcPr/>
                </a:tc>
              </a:tr>
              <a:tr h="407139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в клубе «Рукодельницы»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407139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71249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гимнастика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</a:p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07139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40713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 «Нестареющий мозг»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424102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49018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Скандинавская</a:t>
                      </a:r>
                      <a:r>
                        <a:rPr lang="ru-RU" baseline="0" dirty="0" smtClean="0"/>
                        <a:t> ходьба (Черногорский парк)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40713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в клубе «Рукодельницы»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8-800-100-00-01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Черногорск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03755"/>
              </p:ext>
            </p:extLst>
          </p:nvPr>
        </p:nvGraphicFramePr>
        <p:xfrm>
          <a:off x="512394" y="1799019"/>
          <a:ext cx="6887561" cy="5433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57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6518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7796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7175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743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гимнастика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</a:p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8386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6717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Индивидуальная</a:t>
                      </a:r>
                      <a:r>
                        <a:rPr lang="ru-RU" baseline="0" dirty="0" smtClean="0"/>
                        <a:t> консультация по вопросам </a:t>
                      </a:r>
                      <a:r>
                        <a:rPr lang="ru-RU" baseline="0" dirty="0" err="1" smtClean="0"/>
                        <a:t>пенсионно</a:t>
                      </a:r>
                      <a:r>
                        <a:rPr lang="ru-RU" baseline="0" dirty="0" smtClean="0"/>
                        <a:t>- социального характера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3862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в клубе «Рукодельницы»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3862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8869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гимнастика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</a:p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3862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838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 «Нестареющий мозг»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506794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</a:tr>
              <a:tr h="3838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31.01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Скандинавская</a:t>
                      </a:r>
                      <a:r>
                        <a:rPr lang="ru-RU" baseline="0" dirty="0" smtClean="0"/>
                        <a:t> ходьба (Черногорский парк)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1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480</Words>
  <Application>Microsoft Office PowerPoint</Application>
  <PresentationFormat>Произвольный</PresentationFormat>
  <Paragraphs>145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МЕРОПРИЯТИЯ НА ЯНВАРЬ 2026</vt:lpstr>
      <vt:lpstr>МЕРОПРИЯТИЯ НА ЯНВАРЬ 2026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Карпова Марина Константиновна</cp:lastModifiedBy>
  <cp:revision>23</cp:revision>
  <dcterms:created xsi:type="dcterms:W3CDTF">2025-11-06T11:20:25Z</dcterms:created>
  <dcterms:modified xsi:type="dcterms:W3CDTF">2025-12-27T07:13:45Z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