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0" r:id="rId4"/>
  </p:sldIdLst>
  <p:sldSz cx="7556500" cy="10693400"/>
  <p:notesSz cx="6808788" cy="9940925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Раздел по умолчанию" id="{FE71A5E4-456E-452B-A56F-C125C0A08ABF}">
          <p14:sldIdLst>
            <p14:sldId id="25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ЦОСП при КС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Аскизском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д.45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номер:+79130528362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Чепсаракова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Элла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785672"/>
              </p:ext>
            </p:extLst>
          </p:nvPr>
        </p:nvGraphicFramePr>
        <p:xfrm>
          <a:off x="512394" y="1917698"/>
          <a:ext cx="6847256" cy="5391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5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708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2535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«Коляда, коляда отворяйте ворота!»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Подготовка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к встрече Старого Нового года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Чаепитие</a:t>
                      </a:r>
                      <a:r>
                        <a:rPr lang="ru-RU" baseline="0" dirty="0" smtClean="0"/>
                        <a:t> «Старый Новый год»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Консультации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пенсионному и социальному обеспечению (кабинет 11)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716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Подготовка к «Крещенский сочельник»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</a:t>
                      </a:r>
                      <a:r>
                        <a:rPr lang="ru-RU" baseline="0" dirty="0" smtClean="0"/>
                        <a:t> Храма, освещение воды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07:00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601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Очная лекция</a:t>
                      </a:r>
                      <a:r>
                        <a:rPr lang="ru-RU" baseline="0" dirty="0" smtClean="0"/>
                        <a:t> «Как защититься от мошенничества»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5646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</a:t>
                      </a:r>
                      <a:r>
                        <a:rPr lang="ru-RU" baseline="0" dirty="0" smtClean="0"/>
                        <a:t> в общественно- полезных мероприятиях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7163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0184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ЦОСП при КС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Аскизском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д.45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номер:+79130528362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Чепсаракова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Элла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740781"/>
              </p:ext>
            </p:extLst>
          </p:nvPr>
        </p:nvGraphicFramePr>
        <p:xfrm>
          <a:off x="372531" y="1993900"/>
          <a:ext cx="6893113" cy="5024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31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1897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681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734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813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Консультации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пенсионному и социальному обеспечению (кабинет 11)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8:00-17:00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813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Участие в социально-культурных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мероприятиях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Беседа о </a:t>
                      </a:r>
                      <a:r>
                        <a:rPr lang="ru-RU" dirty="0" smtClean="0"/>
                        <a:t>ЗОЖ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8138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 общественно</a:t>
                      </a:r>
                      <a:r>
                        <a:rPr lang="ru-RU" baseline="0" dirty="0" smtClean="0"/>
                        <a:t> – полезных мероприятиях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8138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итоговая</a:t>
                      </a:r>
                      <a:r>
                        <a:rPr lang="ru-RU" baseline="0" dirty="0" smtClean="0"/>
                        <a:t> встреча/ беседа, планирование встреч на февраль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национальные игры: </a:t>
                      </a:r>
                      <a:r>
                        <a:rPr lang="ru-RU" dirty="0" err="1" smtClean="0"/>
                        <a:t>тобит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хазых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дартс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7464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нейрогимнастика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936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 </a:t>
                      </a:r>
                      <a:r>
                        <a:rPr lang="ru-RU" dirty="0" err="1" smtClean="0"/>
                        <a:t>пого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67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0184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ЦОСП при КС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Аскизском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с.Аскиз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ул.Красноармейская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д.45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номер:+79130528362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Чепсаракова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Элла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00253"/>
              </p:ext>
            </p:extLst>
          </p:nvPr>
        </p:nvGraphicFramePr>
        <p:xfrm>
          <a:off x="372531" y="1947325"/>
          <a:ext cx="6893112" cy="414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5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671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681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88396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05994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английского языка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52356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игра в шашки, игра в шахматы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1141622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рукоделие, вышивка национальных орнаментов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652356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Пн-пт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тесты на память, развитие интеллекта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"/>
                        </a:rPr>
                        <a:t>8:00-17:00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88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313</Words>
  <Application>Microsoft Office PowerPoint</Application>
  <PresentationFormat>Произвольный</PresentationFormat>
  <Paragraphs>101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Office Theme</vt:lpstr>
      <vt:lpstr>МЕРОПРИЯТИЯ НА ЯНВАРЬ 2026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21</cp:revision>
  <cp:lastPrinted>2025-12-23T04:24:37Z</cp:lastPrinted>
  <dcterms:created xsi:type="dcterms:W3CDTF">2025-11-06T11:20:25Z</dcterms:created>
  <dcterms:modified xsi:type="dcterms:W3CDTF">2025-12-30T02:29:19Z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