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132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657181"/>
              </p:ext>
            </p:extLst>
          </p:nvPr>
        </p:nvGraphicFramePr>
        <p:xfrm>
          <a:off x="338759" y="1791190"/>
          <a:ext cx="6790065" cy="5521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0149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1217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708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40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Старый Новый год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049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26.01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Онлайн-лекция «Здоровое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370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Четверг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Настольные игры (шахматы,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шаффлборд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др.)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10:00-12:00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370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Среда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 хоре «Надежда»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12:00-13:00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370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Среда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Клуб «Петелька»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13:00-14:00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10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Понедельник – Пятница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Консультации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 пенсионному и социальному обеспечению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8:00-17:00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3708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Понедельник – Пятница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Разговоры  за чашкой чая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3708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Понедельник – Пятница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с компьютером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124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17</cp:revision>
  <dcterms:created xsi:type="dcterms:W3CDTF">2025-11-06T11:20:25Z</dcterms:created>
  <dcterms:modified xsi:type="dcterms:W3CDTF">2025-12-30T01:26:14Z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