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РХ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2087"/>
              </p:ext>
            </p:extLst>
          </p:nvPr>
        </p:nvGraphicFramePr>
        <p:xfrm>
          <a:off x="336582" y="2048310"/>
          <a:ext cx="6790065" cy="4595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7659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16.01.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ТРАДИЦИИ СТАРОГО НОВОГО ГОДА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ЗДОРОВОЕ ПИТАНИЕ: МИФЫ И РЕАЛЬНОСТЬ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14.00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r>
                        <a:rPr lang="ru-RU" dirty="0" smtClean="0"/>
                        <a:t>26.01.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 «ЗДОРОВОЕ</a:t>
                      </a:r>
                      <a:r>
                        <a:rPr lang="ru-RU" baseline="0" dirty="0" smtClean="0"/>
                        <a:t> ДОЛГОЛЕТИЕ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Понедельник</a:t>
                      </a:r>
                      <a:r>
                        <a:rPr lang="ru-RU" sz="1400" baseline="0" dirty="0" smtClean="0"/>
                        <a:t> - пятница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КОНСУЛЬТИРОВАНИЕ ПО ВОПРОСАМ ПЕНСИОННОГО И СОЦИАЛЬНОГО ОБЕСПЕЧЕНИЯ, ЛИЧНЫЙ ПРИЕМ ГРАЖДАН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08.00-17.00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Понедельник - пятница</a:t>
                      </a:r>
                      <a:endParaRPr kumimoji="0" lang="ru-RU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ОБЩЕНИЕ</a:t>
                      </a:r>
                      <a:r>
                        <a:rPr lang="ru-RU" baseline="0" dirty="0" smtClean="0"/>
                        <a:t> ЗА ЧАШКОЙ ЧАЯ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08.00-17.00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91997">
                <a:tc>
                  <a:txBody>
                    <a:bodyPr/>
                    <a:lstStyle/>
                    <a:p>
                      <a:r>
                        <a:rPr lang="ru-RU" dirty="0" smtClean="0"/>
                        <a:t>Вт, 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НАШИ</a:t>
                      </a:r>
                      <a:r>
                        <a:rPr lang="ru-RU" baseline="0" dirty="0" smtClean="0"/>
                        <a:t> ВНУКИ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08.00-17.00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101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17</cp:revision>
  <cp:lastPrinted>2025-12-23T03:10:51Z</cp:lastPrinted>
  <dcterms:created xsi:type="dcterms:W3CDTF">2025-11-06T11:20:25Z</dcterms:created>
  <dcterms:modified xsi:type="dcterms:W3CDTF">2025-12-30T01:31:13Z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