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76" autoAdjust="0"/>
  </p:normalViewPr>
  <p:slideViewPr>
    <p:cSldViewPr>
      <p:cViewPr varScale="1">
        <p:scale>
          <a:sx n="67" d="100"/>
          <a:sy n="67" d="100"/>
        </p:scale>
        <p:origin x="1590" y="66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7990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776FBA-09B1-4E88-997A-EB2E7455F251}" type="datetimeFigureOut">
              <a:rPr lang="ru-RU" smtClean="0"/>
              <a:t>26.12.2025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801688"/>
            <a:ext cx="283527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080000"/>
            <a:ext cx="6045200" cy="48117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7990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39D034-CA95-49AC-A999-189AB29BCD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10976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39D034-CA95-49AC-A999-189AB29BCD99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63758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12/26/2025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12/26/2025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12/26/2025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РХ </a:t>
            </a:r>
            <a:r>
              <a:rPr lang="ru-RU" sz="1300" smtClean="0">
                <a:solidFill>
                  <a:srgbClr val="FFFFFF"/>
                </a:solidFill>
                <a:latin typeface="Calibri"/>
                <a:cs typeface="Calibri"/>
              </a:rPr>
              <a:t>Усть-Абаканский р-н,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рп.Усть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-Абакан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ул.Октябрьская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17г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83903222190 (доб.1954)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Федотова Ирина Романовна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538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75692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Санкт-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Петербургу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Ленинградской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8204212"/>
              </p:ext>
            </p:extLst>
          </p:nvPr>
        </p:nvGraphicFramePr>
        <p:xfrm>
          <a:off x="349250" y="2077878"/>
          <a:ext cx="6934200" cy="48279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680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26720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935584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801929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23.01.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Очная</a:t>
                      </a:r>
                      <a:r>
                        <a:rPr lang="ru-RU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лекция </a:t>
                      </a: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«Финансовое долголетие» </a:t>
                      </a:r>
                      <a:r>
                        <a:rPr lang="ru-RU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Альфа банк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14:00-15:30</a:t>
                      </a:r>
                      <a:endParaRPr lang="ru-RU" sz="18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42045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26.01.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Онлайн-лекция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«Здоровое долголетие»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9222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err="1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Пн</a:t>
                      </a:r>
                      <a:r>
                        <a:rPr lang="ru-RU" sz="18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-пт</a:t>
                      </a: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Консультирование по вопросам пенсионного и социального обеспечения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08:00-17:00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5420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err="1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Пн</a:t>
                      </a:r>
                      <a:r>
                        <a:rPr lang="ru-RU" sz="18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-пт</a:t>
                      </a: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Разговоры за чашкой чая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08:00-17:00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5420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err="1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Пн</a:t>
                      </a:r>
                      <a:r>
                        <a:rPr lang="ru-RU" sz="18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-пт</a:t>
                      </a: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Работа с компьютером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08:00-17:00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5420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err="1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Пн</a:t>
                      </a:r>
                      <a:r>
                        <a:rPr lang="ru-RU" sz="18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-пт</a:t>
                      </a: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Настольные игры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08:00-17:00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</TotalTime>
  <Words>101</Words>
  <Application>Microsoft Office PowerPoint</Application>
  <PresentationFormat>Произвольный</PresentationFormat>
  <Paragraphs>32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Calibri</vt:lpstr>
      <vt:lpstr>Times New Roman</vt:lpstr>
      <vt:lpstr>Office Theme</vt:lpstr>
      <vt:lpstr>МЕРОПРИЯТИЯ НА ЯНВАРЬ 2026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Титова Екатерина Игоревна</cp:lastModifiedBy>
  <cp:revision>18</cp:revision>
  <dcterms:created xsi:type="dcterms:W3CDTF">2025-11-06T11:20:25Z</dcterms:created>
  <dcterms:modified xsi:type="dcterms:W3CDTF">2025-12-26T09:04:39Z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