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76FBA-09B1-4E88-997A-EB2E7455F251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9D034-CA95-49AC-A999-189AB29BC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09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9D034-CA95-49AC-A999-189AB29BCD9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37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Усть-Абаканский р-н,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рп.Усть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-Абакан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17г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83903222190 (доб.1954)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Федотова Ирина Романовна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36420"/>
              </p:ext>
            </p:extLst>
          </p:nvPr>
        </p:nvGraphicFramePr>
        <p:xfrm>
          <a:off x="349250" y="2077881"/>
          <a:ext cx="6790066" cy="4954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4820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Праздник весны, цветов и любви!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(посвященный 8 марта)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12.03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Обучение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Как оформить цифровое удостоверение.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1096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13.03.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Онлайн лекция «профилактика заболеваний опорно- двигательного аппарата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Консультирование по вопросам пенсионного и социального обеспечения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Пн.-пт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Разговоры за чашкой чая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Пн.-пт.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Настольные игры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127</Words>
  <Application>Microsoft Office PowerPoint</Application>
  <PresentationFormat>Произвольный</PresentationFormat>
  <Paragraphs>37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23</cp:revision>
  <dcterms:created xsi:type="dcterms:W3CDTF">2025-11-06T11:20:25Z</dcterms:created>
  <dcterms:modified xsi:type="dcterms:W3CDTF">2026-02-27T03:23:20Z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