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9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04CC8-00FF-4D1B-96E0-C7342E59E82C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03488" y="1336675"/>
            <a:ext cx="25495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6675"/>
            <a:ext cx="6045200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8C7353-43A7-4A05-9D3D-E787751189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094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C7353-43A7-4A05-9D3D-E7877511897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42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56762" y="945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4147" y="316976"/>
            <a:ext cx="2505168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Хакасия, г. Абакан, ул.Крылова,д.72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83902228700 (доб.1871)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Волкова Татьяна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41761" y="7365290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работы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</a:t>
            </a: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7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610257"/>
              </p:ext>
            </p:extLst>
          </p:nvPr>
        </p:nvGraphicFramePr>
        <p:xfrm>
          <a:off x="696045" y="1962762"/>
          <a:ext cx="6333103" cy="4785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551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461553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76999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9754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+mn-lt"/>
                        </a:rPr>
                        <a:t>Мероприятие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8536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Прямой эфир РО «Знание» на тему: 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«1 октября - наш день: говорим о главном для пожилых людей»,  ссылка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для подключения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 https://znan.ru/on-line-0110</a:t>
                      </a:r>
                      <a:endParaRPr lang="ru-RU" sz="1800" b="0" baseline="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</a:t>
                      </a:r>
                    </a:p>
                  </a:txBody>
                  <a:tcPr/>
                </a:tc>
              </a:tr>
              <a:tr h="8536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«Осенняя карусель»- мероприятие, посвященное дню пожилого человека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Парк «Орленок» (пр. Ленина, д.53)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12:00-15:00</a:t>
                      </a:r>
                    </a:p>
                  </a:txBody>
                  <a:tcPr/>
                </a:tc>
              </a:tr>
              <a:tr h="8536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Открытие Городской 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выставки-конкурса декоративно-прикладного искусства «Абакан-река дружбы» ГЦК «Победа» </a:t>
                      </a: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(пр. Ленина, д.69)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lang="ru-RU" sz="18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5364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Просмотр фильма «Хакасия: единство во имя России» </a:t>
                      </a:r>
                      <a:endParaRPr lang="ru-RU" sz="1800" b="0" baseline="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09:00</a:t>
                      </a:r>
                      <a:endParaRPr lang="ru-RU" sz="18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83552" y="699457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34147" y="316976"/>
            <a:ext cx="2505168" cy="112268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17196" y="8448654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Хакасия г. Абакан, ул.Крылова,д.72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83902228700 (доб.1871)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Волкова Татьяна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69441" y="7394463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Республике Хакасия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746708"/>
              </p:ext>
            </p:extLst>
          </p:nvPr>
        </p:nvGraphicFramePr>
        <p:xfrm>
          <a:off x="440441" y="2222500"/>
          <a:ext cx="6858000" cy="4514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29460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67994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5811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942087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30.10</a:t>
                      </a:r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Ярмарка «Добро со смыслом» Юношеская</a:t>
                      </a: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библиотека «Ровесник»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(пр. Ленина, д.102)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14:00-18:30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8114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Пн.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Консультация по вопросам пенсионного и социального обеспечения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13:00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811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Вт.</a:t>
                      </a:r>
                    </a:p>
                    <a:p>
                      <a:pPr algn="ctr"/>
                      <a:endParaRPr lang="ru-RU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Работа с компьютером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8:00-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9:00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4016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Пн.-пт.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/>
                      <a:r>
                        <a:rPr lang="ru-RU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Индивидуальные консультации по цифровой грамотности. Продвижение «МАХ»</a:t>
                      </a:r>
                      <a:endParaRPr lang="ru-RU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</a:p>
                  </a:txBody>
                  <a:tcPr/>
                </a:tc>
              </a:tr>
              <a:tr h="658114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каждая среда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Скандинавская ходьба (Спортивная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площадка ул. Кедровая 13 а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10:30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119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3766</TotalTime>
  <Words>262</Words>
  <Application>Microsoft Office PowerPoint</Application>
  <PresentationFormat>Произвольный</PresentationFormat>
  <Paragraphs>61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Times New Roman</vt:lpstr>
      <vt:lpstr>Office Theme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Волкова Татьяна Викторовна</cp:lastModifiedBy>
  <cp:revision>158</cp:revision>
  <dcterms:created xsi:type="dcterms:W3CDTF">2025-11-06T11:20:25Z</dcterms:created>
  <dcterms:modified xsi:type="dcterms:W3CDTF">2026-09-25T01:46:42Z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