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Хакасия, г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41761" y="7365290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314224"/>
              </p:ext>
            </p:extLst>
          </p:nvPr>
        </p:nvGraphicFramePr>
        <p:xfrm>
          <a:off x="696045" y="1808506"/>
          <a:ext cx="6333103" cy="5414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55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6155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769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24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06931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Пушкинский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день России. Мероприятие, посвященное Дню рождения А.С. Пушкина и Дню русского языка (Пушкинский сквер)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174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Квиз-игра «Назад в СССР»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257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0" i="0" u="none" strike="noStrike" kern="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ФП «Здоровое долголетие» Лекция  на тему: «Как сохранить здоровье летом?»</a:t>
                      </a:r>
                      <a:endParaRPr kumimoji="0" lang="ru-RU" sz="18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62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Фестиваль ухи «Семейная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FISH</a:t>
                      </a: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ка» (Парк «Баранка»)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672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14.06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Бульвары выходного дня «Витражи здоровья» (Центральная аллея черногорского парка)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15:00-</a:t>
                      </a:r>
                      <a:endParaRPr lang="ru-RU" sz="1800" b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672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18.06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Лекция Россельхозбанка на тему: «Безопасность в социальных сетях для старшего поколения»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83552" y="699457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7196" y="8448654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83902228700 (доб.1871)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69441" y="7394463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021344"/>
              </p:ext>
            </p:extLst>
          </p:nvPr>
        </p:nvGraphicFramePr>
        <p:xfrm>
          <a:off x="425450" y="1826261"/>
          <a:ext cx="68580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9460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6799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3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9440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РГО «Знание»: Мероприятие, посвященное Дню памяти и скорби. «День, когда началась война»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272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Лекция с участием представителей «УСПН по Республике Хакасия» на тему «О  региональных мерах социальной поддержки в Республике Хакасия»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+mn-cs"/>
                        </a:rPr>
                        <a:t>10:00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/>
                </a:tc>
              </a:tr>
              <a:tr h="62608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Консультация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13:00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Пн.-пт.</a:t>
                      </a:r>
                    </a:p>
                    <a:p>
                      <a:pPr algn="ctr"/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Работа с компьютером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9440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Пн.-пт.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Индивидуальные консультации по цифровой грамотности. Продвижение «МАХ»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2483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каждая 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 (Спортивная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площадка ул. Кедровая 13 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11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1417</TotalTime>
  <Words>294</Words>
  <Application>Microsoft Office PowerPoint</Application>
  <PresentationFormat>Произвольный</PresentationFormat>
  <Paragraphs>68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114</cp:revision>
  <dcterms:created xsi:type="dcterms:W3CDTF">2025-11-06T11:20:25Z</dcterms:created>
  <dcterms:modified xsi:type="dcterms:W3CDTF">2026-05-29T07:48:27Z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