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9" r:id="rId3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3564" y="-45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34147" y="316976"/>
            <a:ext cx="2505168" cy="112268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 smtClean="0"/>
              <a:t>МЕРОПРИЯТИЯ </a:t>
            </a:r>
            <a:r>
              <a:rPr dirty="0" smtClean="0"/>
              <a:t>НА</a:t>
            </a:r>
            <a:r>
              <a:rPr lang="ru-RU" spc="-5" dirty="0"/>
              <a:t> </a:t>
            </a:r>
            <a:r>
              <a:rPr lang="ru-RU" spc="-5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Республика Хакасия, г. Абакан, ул.Крылова,д.72 а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83902228700 (доб.1871)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Волкова Татьяна Викторовна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41761" y="7365290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 err="1" smtClean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 err="1" smtClean="0">
                <a:solidFill>
                  <a:srgbClr val="58595B"/>
                </a:solidFill>
                <a:latin typeface="Calibri"/>
                <a:cs typeface="Calibri"/>
              </a:rPr>
              <a:t>работы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: </a:t>
            </a:r>
            <a:r>
              <a:rPr sz="1600" b="1" spc="-10" dirty="0" err="1" smtClean="0">
                <a:solidFill>
                  <a:srgbClr val="58595B"/>
                </a:solidFill>
                <a:latin typeface="Calibri"/>
                <a:cs typeface="Calibri"/>
              </a:rPr>
              <a:t>понедельник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err="1" smtClean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7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Республике Хакасия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143456"/>
              </p:ext>
            </p:extLst>
          </p:nvPr>
        </p:nvGraphicFramePr>
        <p:xfrm>
          <a:off x="696045" y="1612899"/>
          <a:ext cx="6333103" cy="41884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4551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461553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976999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176702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579121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08.08.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 праздник, День города Абакана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9:00-22:00</a:t>
                      </a:r>
                    </a:p>
                  </a:txBody>
                  <a:tcPr/>
                </a:tc>
              </a:tr>
              <a:tr h="45174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Бульвар выходного дня – парковый променад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15:00-</a:t>
                      </a:r>
                      <a:endParaRPr lang="ru-RU" sz="1800" b="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20:00</a:t>
                      </a:r>
                      <a:endParaRPr lang="ru-RU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88087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Постоянная экспозиция </a:t>
                      </a:r>
                      <a:r>
                        <a:rPr lang="ru-RU" sz="1800" b="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«История </a:t>
                      </a:r>
                      <a:r>
                        <a:rPr lang="ru-RU" sz="1800" b="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города 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10:00-18:00</a:t>
                      </a:r>
                      <a:endParaRPr lang="ru-RU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85167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19.08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Бульвар выходного дня – парковый променад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15:00-</a:t>
                      </a:r>
                      <a:endParaRPr lang="ru-RU" sz="1800" b="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20:00</a:t>
                      </a:r>
                      <a:endParaRPr lang="ru-RU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90193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22.08.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Фестиваль</a:t>
                      </a:r>
                      <a:r>
                        <a:rPr lang="ru-RU" sz="18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«Спас золотой»</a:t>
                      </a:r>
                      <a:endParaRPr lang="ru-RU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10:00-15:00</a:t>
                      </a:r>
                      <a:endParaRPr lang="ru-RU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83552" y="699457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34147" y="316976"/>
            <a:ext cx="2505168" cy="112268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10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17196" y="8448654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Республика Хакасия г. Абакан, ул.Крылова,д.72 а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83902228700 (доб.1871)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Волкова Татьяна Викторовна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69441" y="7394463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err="1" smtClean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Республике Хакасия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1831765"/>
              </p:ext>
            </p:extLst>
          </p:nvPr>
        </p:nvGraphicFramePr>
        <p:xfrm>
          <a:off x="425450" y="1826261"/>
          <a:ext cx="6858000" cy="5557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294606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267994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533399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894401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 29.08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+mn-cs"/>
                        </a:rPr>
                        <a:t>Акция</a:t>
                      </a:r>
                      <a:r>
                        <a:rPr lang="ru-RU" sz="18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+mn-cs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+mn-cs"/>
                        </a:rPr>
                        <a:t>«Ночь кино»  ГЦК «Победа»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+mn-cs"/>
                        </a:rPr>
                        <a:t>                                    КДЦ «Южный»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16:00,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18:00</a:t>
                      </a:r>
                      <a:endParaRPr lang="ru-RU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162721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каждую пятницу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+mn-cs"/>
                        </a:rPr>
                        <a:t>Парк «Орлёнок» проводит танцевальный вечер.</a:t>
                      </a:r>
                      <a:r>
                        <a:rPr lang="ru-RU" sz="18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+mn-cs"/>
                        </a:rPr>
                        <a:t> В программе вальс, мазурка, полонез, кадриль-мелодии. (особенно ждут людей старшего поколения).</a:t>
                      </a:r>
                      <a:endParaRPr lang="ru-RU" sz="18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+mn-cs"/>
                        </a:rPr>
                        <a:t>17:00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/>
                </a:tc>
              </a:tr>
              <a:tr h="626081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Пн.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Консультация по вопросам пенсионного и социального обеспечения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13:00</a:t>
                      </a:r>
                      <a:endParaRPr lang="ru-RU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7911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Пн.-пт.</a:t>
                      </a:r>
                    </a:p>
                    <a:p>
                      <a:pPr algn="ctr"/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Работа с компьютером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8:00-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9:00</a:t>
                      </a:r>
                      <a:endParaRPr lang="ru-RU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94401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Пн.-пт.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Индивидуальные консультации по цифровой грамотности. Продвижение «МАХ»</a:t>
                      </a:r>
                      <a:endParaRPr lang="ru-RU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10:00</a:t>
                      </a:r>
                    </a:p>
                  </a:txBody>
                  <a:tcPr/>
                </a:tc>
              </a:tr>
              <a:tr h="62483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каждая среда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Скандинавская ходьба (Спортивная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площадка ул. Кедровая 13 а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10:30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61194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2293</TotalTime>
  <Words>245</Words>
  <Application>Microsoft Office PowerPoint</Application>
  <PresentationFormat>Произвольный</PresentationFormat>
  <Paragraphs>66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МЕРОПРИЯТИЯ НА АВГУСТ 2026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КОТЕЛЬНИКОВА Ирина Сергеевна</cp:lastModifiedBy>
  <cp:revision>130</cp:revision>
  <dcterms:created xsi:type="dcterms:W3CDTF">2025-11-06T11:20:25Z</dcterms:created>
  <dcterms:modified xsi:type="dcterms:W3CDTF">2026-08-03T04:20:13Z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