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9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3312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6762" y="945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34147" y="316976"/>
            <a:ext cx="2505168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dirty="0" smtClean="0"/>
              <a:t>НА</a:t>
            </a:r>
            <a:r>
              <a:rPr lang="ru-RU" spc="-5" dirty="0"/>
              <a:t> </a:t>
            </a:r>
            <a:r>
              <a:rPr lang="ru-RU" spc="-5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Республика Хакасия, г. Абакан, ул.Крылова,д.72 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83902228700 (доб.1871)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Волкова Татьяна Викторовна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41761" y="7365290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работы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</a:t>
            </a: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Хакасия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943930"/>
              </p:ext>
            </p:extLst>
          </p:nvPr>
        </p:nvGraphicFramePr>
        <p:xfrm>
          <a:off x="739597" y="1689101"/>
          <a:ext cx="6333103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551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461553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76999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45719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+mn-lt"/>
                        </a:rPr>
                        <a:t>Мероприятие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8536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03.09.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Прямой эфир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 «Знание» на тему: «Голосуем сердцем- воспитываем примером: выборы в России»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Ссылка для регистрации и подключения: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https://znan.ru/on-line-2105</a:t>
                      </a:r>
                      <a:endParaRPr lang="ru-RU" sz="1800" b="0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</a:tr>
              <a:tr h="8536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05.09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Открытый городской фестиваль казачьей культуры и традиций (Черногорский парк г. Абакан)</a:t>
                      </a:r>
                      <a:endParaRPr lang="ru-RU" sz="1800" b="0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</a:p>
                  </a:txBody>
                  <a:tcPr/>
                </a:tc>
              </a:tr>
              <a:tr h="59754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Просмотр фильма РГО «Живая вода. Тува. Целебные аржаны»</a:t>
                      </a:r>
                      <a:endParaRPr lang="ru-RU" sz="1800" b="0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09:00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09735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19.09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Республиканский праздник урожая «Ӱртӱн тойы» в рамках Дней тюркской письменности и культуры в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Республике Хакасия (ул. М. Жукова 46 Б)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8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4007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24.09</a:t>
                      </a:r>
                    </a:p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29.09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Фестиваль «Да! Не иссякнут родники таланта!» (ГЦК «Победа» пр. Ленина 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83552" y="699457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34147" y="316976"/>
            <a:ext cx="2505168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17196" y="8448654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Республика Хакасия г. Абакан, ул.Крылова,д.72 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83902228700 (доб.1871)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Волкова Татьяна Викторовна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69441" y="7394463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Хакасия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2668"/>
              </p:ext>
            </p:extLst>
          </p:nvPr>
        </p:nvGraphicFramePr>
        <p:xfrm>
          <a:off x="425450" y="1917699"/>
          <a:ext cx="6858000" cy="5076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294606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67994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5811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150426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Всемирный день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туризма в музее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«Древние курганы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Салбыкской степи» (по предварительной записи)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5811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Консультация по вопросам пенсионного и социального обеспечения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13:00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5811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Вт.</a:t>
                      </a:r>
                    </a:p>
                    <a:p>
                      <a:pPr algn="ctr"/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Работа с компьютером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8:00-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9:00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4016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Пн.-пт.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/>
                      <a:r>
                        <a:rPr lang="ru-RU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Индивидуальные консультации по цифровой грамотности. Продвижение «МАХ»</a:t>
                      </a:r>
                      <a:endParaRPr lang="ru-RU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</a:p>
                  </a:txBody>
                  <a:tcPr/>
                </a:tc>
              </a:tr>
              <a:tr h="65811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каждая среда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Скандинавская ходьба (Спортивная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площадка ул. Кедровая 13 а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10:30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6119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3222</TotalTime>
  <Words>281</Words>
  <Application>Microsoft Office PowerPoint</Application>
  <PresentationFormat>Произвольный</PresentationFormat>
  <Paragraphs>66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СЕНТЯБРЬ 2026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КОТЕЛЬНИКОВА Ирина Сергеевна</cp:lastModifiedBy>
  <cp:revision>145</cp:revision>
  <dcterms:created xsi:type="dcterms:W3CDTF">2025-11-06T11:20:25Z</dcterms:created>
  <dcterms:modified xsi:type="dcterms:W3CDTF">2026-08-31T05:57:20Z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