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14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г. Абакан, ул.Крылова,д.72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8(3902)228700, добавочный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1871,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+79232102628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34998827"/>
              </p:ext>
            </p:extLst>
          </p:nvPr>
        </p:nvGraphicFramePr>
        <p:xfrm>
          <a:off x="628901" y="2048308"/>
          <a:ext cx="6273551" cy="5011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34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3820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376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76813">
                <a:tc>
                  <a:txBody>
                    <a:bodyPr/>
                    <a:lstStyle/>
                    <a:p>
                      <a:pPr algn="ctr"/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Благотворительный концерт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«Победа за победу» большой зал городского центра культуры «Победа» (вход свободный)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18:30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11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Игра в шахматы  (по предварительной записи) шахматный турнир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Консультация по вопросам пенсионного и социального обеспечения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11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День космонавтики (просмотр документального фильма ) «Юрий Гагарин Взлёт». Фильм о первом космонавте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 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7711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«Эхо Чернобыля. Подвиг ликвидаторов»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Ссылка для регистрации и подключения: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https://znan.ru/on-line-1604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 </a:t>
                      </a:r>
                      <a:endParaRPr lang="ru-RU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г. Абакан, ул.Крылова,д.72 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номер: 8(3902)228700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добавочный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1871,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+79232102628</a:t>
            </a:r>
            <a:endParaRPr lang="ru-RU" sz="130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Волкова Татьяна Викторовна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05569093"/>
              </p:ext>
            </p:extLst>
          </p:nvPr>
        </p:nvGraphicFramePr>
        <p:xfrm>
          <a:off x="644463" y="1841500"/>
          <a:ext cx="6429833" cy="4982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78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1840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5764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777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4410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РГО "Знание"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Праздничное мероприятие в преддверии 9 мая в формате ВКС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6018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Лекция </a:t>
                      </a:r>
                      <a:r>
                        <a:rPr lang="ru-RU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Альфа-банка</a:t>
                      </a:r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«Финансовая грамотность. Специальные предложения банка для пенсионеров»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6018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Консультация по вопросам пенсионного и социального обеспечения (заместитель управляющего Л.Г. Чернова)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09:40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7775"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Консультации по цифровой грамотности</a:t>
                      </a:r>
                      <a:endParaRPr lang="ru-RU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777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каждая 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Скандинавская ходьба (Спортивная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площадка ул. Кедровая 13 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10:30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8611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Words>249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a10078</cp:lastModifiedBy>
  <cp:revision>68</cp:revision>
  <dcterms:created xsi:type="dcterms:W3CDTF">2025-11-06T11:20:25Z</dcterms:created>
  <dcterms:modified xsi:type="dcterms:W3CDTF">2026-04-09T07:48:23Z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