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39779"/>
              </p:ext>
            </p:extLst>
          </p:nvPr>
        </p:nvGraphicFramePr>
        <p:xfrm>
          <a:off x="703997" y="1849157"/>
          <a:ext cx="6273550" cy="552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34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3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376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вопросам компьютерной грамотности на тему: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формление цифрового удостоверения в 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76813"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03.03.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 «Единство народов-крепость страны» (Национальная библиотека имени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Н.Г.Доможакова ул. Чертыгашева, 65 (вход свободный))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05.03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Концерт «Весенний букет» в мужском исполнении. (Абаканский дворец молодёжи пр. Дружбы Народов, 22) стоимость билета: 300 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Концерт «Дарите женщинам цветы» (ДК «Железнодорожников» ул.Пирятинская, 20) стоимость билета: 300 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1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Консультация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26507" y="7433684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286495"/>
              </p:ext>
            </p:extLst>
          </p:nvPr>
        </p:nvGraphicFramePr>
        <p:xfrm>
          <a:off x="605321" y="1956146"/>
          <a:ext cx="6510416" cy="5067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24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0191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230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6543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здравом уме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твердой памяти : практика для активного долголетия» 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//znan.ru/on-line-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1203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10:00-11:30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834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«профилактика заболеваний опорно- двигательного аппарата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288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по вопросам пенсионного и социального обеспечения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188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Играем в нарды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предварительной записи).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10:00-11:00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80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Нейрогимнастика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302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каждая 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 (Спортивная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площадка ул. Кедровая 13 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10:30-11:30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11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270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56</cp:revision>
  <dcterms:created xsi:type="dcterms:W3CDTF">2025-11-06T11:20:25Z</dcterms:created>
  <dcterms:modified xsi:type="dcterms:W3CDTF">2026-02-27T02:20:15Z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