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+79232102628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Абакан, ул.Крылова,д.72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83902228700 (доб.1871)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Волкова Татьяна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254009"/>
              </p:ext>
            </p:extLst>
          </p:nvPr>
        </p:nvGraphicFramePr>
        <p:xfrm>
          <a:off x="628901" y="2048308"/>
          <a:ext cx="627355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98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01839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8616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376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7681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Занятие по вопросам компьютерной грамотности на тему: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«Портал государственных услуг»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8:00-9:00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05.02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«Кино</a:t>
                      </a:r>
                      <a:r>
                        <a:rPr lang="ru-RU" sz="18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 сюрприз»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ГЦК «Победа» (ул. Ленина д.69)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baseline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76813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11.02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Консультации по вопросам пенсионного и социального обеспечения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00-9:00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139857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12.02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Онлайн трансляция. Проект «Знание. Лекторий» «Живые символы России: история, ремесла, народы» Ссылка для регистрации и подключения: https://znan.ru/on-line-1202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14:00-15:30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+79232102628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Абакан, ул.Крылова,д.72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83902228700 (доб.1871)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Волкова Татьяна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670498"/>
              </p:ext>
            </p:extLst>
          </p:nvPr>
        </p:nvGraphicFramePr>
        <p:xfrm>
          <a:off x="544144" y="1840245"/>
          <a:ext cx="6510416" cy="5580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98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01839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2303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085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6035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18.02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Консультации по вопросам пенсионного и социального обеспечения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8:00-9:00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9535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19.02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baseline="0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Онлайн-лекция «Изменения в законодательстве, индексация пенсий и социальных выплат» (Заместитель управляющего Л.Г. Чернова)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8389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22.02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Масленица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музее</a:t>
                      </a:r>
                    </a:p>
                    <a:p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Совместный выезд в п. Шушенское (по предварительной записи)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88389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27.02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«Память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сердца: рассказ участника»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Дружеская встреча с участником ЧАЭС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Зяблицким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Г.Г.</a:t>
                      </a:r>
                      <a:endParaRPr lang="ru-RU" sz="1800" b="0" dirty="0" smtClean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13:00-14:00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8389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каждая среда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Скандинавская ходьба (Спортивная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площадка ул. Кедровая 13 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10:30-11:30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119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252</Words>
  <Application>Microsoft Office PowerPoint</Application>
  <PresentationFormat>Произвольный</PresentationFormat>
  <Paragraphs>58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КОТЕЛЬНИКОВА Ирина Сергеевна</cp:lastModifiedBy>
  <cp:revision>40</cp:revision>
  <dcterms:created xsi:type="dcterms:W3CDTF">2025-11-06T11:20:25Z</dcterms:created>
  <dcterms:modified xsi:type="dcterms:W3CDTF">2026-02-03T01:44:22Z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