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797675" cy="9928225"/>
  <p:defaultTextStyle>
    <a:defPPr>
      <a:defRPr kern="0"/>
    </a:defPPr>
  </p:defaultTextStyle>
  <p:extLst>
    <p:ext uri="{521415D9-36F7-43E2-AB2F-B90AF26B5E84}">
      <p14:sectionLst xmlns:p14="http://schemas.microsoft.com/office/powerpoint/2010/main">
        <p14:section name="Раздел без заголовка" id="{1422275C-432E-4C7C-9455-E2C8BBE77395}">
          <p14:sldIdLst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88573" y="316976"/>
            <a:ext cx="2550742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ct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spc="-5" dirty="0" smtClean="0"/>
              <a:t> </a:t>
            </a:r>
            <a:r>
              <a:rPr lang="ru-RU" spc="-5" dirty="0" smtClean="0"/>
              <a:t>НА ФЕВРАЛЬ </a:t>
            </a:r>
            <a:endParaRPr spc="-10" dirty="0"/>
          </a:p>
          <a:p>
            <a:pPr marR="5080" algn="ctr">
              <a:lnSpc>
                <a:spcPts val="2700"/>
              </a:lnSpc>
            </a:pPr>
            <a:r>
              <a:rPr lang="ru-RU" spc="-20" dirty="0" smtClean="0"/>
              <a:t>      </a:t>
            </a: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г.Саяногорск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Енисейский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., стр.32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пом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1н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83904250990 добав.1890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Васютина Наталья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43320" y="7474821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433129"/>
              </p:ext>
            </p:extLst>
          </p:nvPr>
        </p:nvGraphicFramePr>
        <p:xfrm>
          <a:off x="512394" y="1804797"/>
          <a:ext cx="6790066" cy="5213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343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30366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94451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1682991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04.02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Профилактическое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мероприятие с участием сотрудника ОМВД по </a:t>
                      </a:r>
                      <a:r>
                        <a:rPr lang="ru-RU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г.Саяногорску</a:t>
                      </a:r>
                      <a:endParaRPr lang="ru-RU" sz="18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«Как противостоять телефонным мошенникам»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1349303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12.02</a:t>
                      </a:r>
                    </a:p>
                    <a:p>
                      <a:endParaRPr lang="ru-RU" sz="1800" b="1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 «Знание» Онлайн-лекция </a:t>
                      </a:r>
                    </a:p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«Живые символы России: история, ремесла, народы»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  <a:p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944512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19.02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Онлайн-лекция «Изменения в законодательстве, индексация пенсий и социальных выплат» (Заместитель управляющего Л.Г. Чернова)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88573" y="316976"/>
            <a:ext cx="2550742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ct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spc="-5" dirty="0" smtClean="0"/>
              <a:t> </a:t>
            </a:r>
            <a:r>
              <a:rPr lang="ru-RU" spc="-5" dirty="0" smtClean="0"/>
              <a:t>НА ФЕВРАЛЬ </a:t>
            </a:r>
            <a:endParaRPr spc="-10" dirty="0"/>
          </a:p>
          <a:p>
            <a:pPr marR="5080" algn="ctr">
              <a:lnSpc>
                <a:spcPts val="2700"/>
              </a:lnSpc>
            </a:pPr>
            <a:r>
              <a:rPr lang="ru-RU" spc="-20" dirty="0" smtClean="0"/>
              <a:t>      </a:t>
            </a: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г.Саяногорск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Енисейский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., стр.32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пом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1н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83904250990 добав.1890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Васютина Наталья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43320" y="7474821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560303"/>
              </p:ext>
            </p:extLst>
          </p:nvPr>
        </p:nvGraphicFramePr>
        <p:xfrm>
          <a:off x="512394" y="1804797"/>
          <a:ext cx="6790066" cy="51959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343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30366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113161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1131610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20.02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Консультации по вопросам пенсионного и социального обеспечения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11.00-12.00</a:t>
                      </a:r>
                    </a:p>
                  </a:txBody>
                  <a:tcPr/>
                </a:tc>
              </a:tr>
              <a:tr h="1616586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20.02</a:t>
                      </a:r>
                    </a:p>
                    <a:p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«Память сердца: рассказ участника»</a:t>
                      </a:r>
                    </a:p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Дружеская встреча с участником ЧАЭС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Зяблицким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4663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spc="-10" dirty="0" err="1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Пн-пт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с компьютером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00-17:00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694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spc="-10" dirty="0" err="1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Пн-пт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Настольные игры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00-17:00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769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190</Words>
  <Application>Microsoft Office PowerPoint</Application>
  <PresentationFormat>Произвольный</PresentationFormat>
  <Paragraphs>53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 НА ФЕВРАЛЬ        2026</vt:lpstr>
      <vt:lpstr>МЕРОПРИЯТИЯ  НА ФЕВРАЛЬ       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КОТЕЛЬНИКОВА Ирина Сергеевна</cp:lastModifiedBy>
  <cp:revision>32</cp:revision>
  <cp:lastPrinted>2025-12-23T08:57:35Z</cp:lastPrinted>
  <dcterms:created xsi:type="dcterms:W3CDTF">2025-11-06T11:20:25Z</dcterms:created>
  <dcterms:modified xsi:type="dcterms:W3CDTF">2026-02-03T01:44:59Z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