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7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 контакты: 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г.Саяногорск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Енисейский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мкр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., стр.32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пом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1н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83904250990 добав.1890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Васютина Наталья Васильевна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162801"/>
              </p:ext>
            </p:extLst>
          </p:nvPr>
        </p:nvGraphicFramePr>
        <p:xfrm>
          <a:off x="504456" y="2044411"/>
          <a:ext cx="6790065" cy="5147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67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79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Встречаем весну  в парке «Черемуховый лог»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12.03.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«Знание» Онлайн-лекция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здравом уме и твердой памяти: практика для активного долголетия»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ru-RU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«профилактика заболеваний опорно- двигательного аппарата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25.03.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«Рукотворная Пасха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27.03.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 по вопросам пенсионного и социального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обеспечения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11.00:12.00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компьютером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10:00-17:00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ru-RU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Пн-пт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Настольные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</a:t>
                      </a:r>
                      <a:endParaRPr lang="ru-RU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10:00-17:00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120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18</cp:revision>
  <dcterms:created xsi:type="dcterms:W3CDTF">2025-11-06T11:20:25Z</dcterms:created>
  <dcterms:modified xsi:type="dcterms:W3CDTF">2026-02-27T02:19:17Z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