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521415D9-36F7-43E2-AB2F-B90AF26B5E84}">
      <p14:sectionLst xmlns:p14="http://schemas.microsoft.com/office/powerpoint/2010/main" xmlns="">
        <p14:section name="Раздел без заголовка" id="{1422275C-432E-4C7C-9455-E2C8BBE77395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452" y="20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88573" y="316976"/>
            <a:ext cx="25507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pc="-5" dirty="0" smtClean="0"/>
              <a:t> </a:t>
            </a:r>
            <a:r>
              <a:rPr lang="ru-RU" spc="-5" dirty="0" smtClean="0"/>
              <a:t>НА АПРЕЛЬ</a:t>
            </a:r>
            <a:endParaRPr spc="-10" dirty="0"/>
          </a:p>
          <a:p>
            <a:pPr marR="5080" algn="ctr">
              <a:lnSpc>
                <a:spcPts val="2700"/>
              </a:lnSpc>
            </a:pPr>
            <a:r>
              <a:rPr lang="ru-RU" spc="-20" dirty="0" smtClean="0"/>
              <a:t>      </a:t>
            </a: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04702" y="8384208"/>
            <a:ext cx="5202547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Хакасия, г.Саяногорск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Енисейский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стр.32,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пом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8(39042)50990, добавочный 1890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Васютина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Наталья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3320" y="7474821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88101647"/>
              </p:ext>
            </p:extLst>
          </p:nvPr>
        </p:nvGraphicFramePr>
        <p:xfrm>
          <a:off x="512394" y="1894159"/>
          <a:ext cx="6790066" cy="5464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366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94451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20991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09.04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Очное занятие</a:t>
                      </a: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«Правила безопасности и полезные функции в MAX»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</a:p>
                    <a:p>
                      <a:endParaRPr lang="ru-RU" sz="18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«Знание» Онлайн-лекция </a:t>
                      </a: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«Эхо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944512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 «Знание»  Онлайн-лекция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Праздничное мероприятие в преддверии 9 мая </a:t>
                      </a:r>
                      <a:endParaRPr lang="ru-RU" sz="18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630372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Консультации по вопросам пенсионного и социального обеспечения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/>
                </a:tc>
              </a:tr>
              <a:tr h="944512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Альфа-банка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88573" y="316976"/>
            <a:ext cx="25507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pc="-5" smtClean="0"/>
              <a:t> </a:t>
            </a:r>
            <a:r>
              <a:rPr lang="ru-RU" spc="-5" smtClean="0"/>
              <a:t>НА АПРЕЛЬ </a:t>
            </a:r>
            <a:endParaRPr spc="-10" smtClean="0"/>
          </a:p>
          <a:p>
            <a:pPr marR="5080" algn="ctr">
              <a:lnSpc>
                <a:spcPts val="2700"/>
              </a:lnSpc>
            </a:pPr>
            <a:r>
              <a:rPr lang="ru-RU" spc="-20" smtClean="0"/>
              <a:t>      </a:t>
            </a:r>
            <a:r>
              <a:rPr spc="-20" smtClean="0"/>
              <a:t>202</a:t>
            </a:r>
            <a:r>
              <a:rPr lang="ru-RU" spc="-2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47096"/>
            <a:ext cx="524112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 г.Саяногорск, Енисейский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стр.32,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пом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8(39042)50990, добавочный 1890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Васютина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Наталья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3320" y="7474821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54523065"/>
              </p:ext>
            </p:extLst>
          </p:nvPr>
        </p:nvGraphicFramePr>
        <p:xfrm>
          <a:off x="513981" y="2060327"/>
          <a:ext cx="6790066" cy="4414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366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71773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</a:p>
                    <a:p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Онлайн-консультация по вопросам пенсионного и социального обеспечения (заместитель управляющего Л.Г. Чернова)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09:40</a:t>
                      </a:r>
                    </a:p>
                  </a:txBody>
                  <a:tcPr/>
                </a:tc>
              </a:tr>
              <a:tr h="934588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коренных малочисленных народов Российской Федерации (Год Единства народов России)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702069">
                <a:tc>
                  <a:txBody>
                    <a:bodyPr/>
                    <a:lstStyle/>
                    <a:p>
                      <a:r>
                        <a:rPr lang="ru-RU" sz="18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консультации по цифровой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10:00-17:00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914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00-17:00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69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00-17:00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8769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217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 НА АПРЕЛЬ       2026</vt:lpstr>
      <vt:lpstr>МЕРОПРИЯТИЯ  НА АПРЕЛЬ     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46</cp:revision>
  <cp:lastPrinted>2026-03-30T04:25:01Z</cp:lastPrinted>
  <dcterms:created xsi:type="dcterms:W3CDTF">2025-11-06T11:20:25Z</dcterms:created>
  <dcterms:modified xsi:type="dcterms:W3CDTF">2026-04-09T07:46:36Z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