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336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8330" y="316976"/>
            <a:ext cx="264098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r>
              <a:rPr lang="ru-RU" dirty="0" smtClean="0"/>
              <a:t>СЕНТЯБРЬ</a:t>
            </a:r>
            <a:br>
              <a:rPr lang="ru-RU" dirty="0" smtClean="0"/>
            </a:b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en-US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Адрес: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г.Саяногорск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Енисейский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мкр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., стр.32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пом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1н</a:t>
            </a:r>
            <a:b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Контактный номер 83904250990 добав.1890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Васютина Наталья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Васильевна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1707" y="7404100"/>
            <a:ext cx="3463930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5037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lang="ru-RU"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lang="ru-RU" sz="800" dirty="0" smtClean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lang="ru-RU"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658862"/>
              </p:ext>
            </p:extLst>
          </p:nvPr>
        </p:nvGraphicFramePr>
        <p:xfrm>
          <a:off x="512394" y="2106341"/>
          <a:ext cx="6794248" cy="503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3688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3888585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97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881196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03.09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Прямой эфир РО «Знание» на тему «Голосуем сердцем- воспитываем примером: выборы в России»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38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Лекция ВТБ банк «Финансовая грамотность»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1:00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34485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Понедельник-пятница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Индивидуальные консультации по вопросам цифровой грамотности. Продвижение «МАХ»</a:t>
                      </a:r>
                    </a:p>
                    <a:p>
                      <a:pPr algn="l"/>
                      <a:endParaRPr lang="ru-RU" sz="18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14:00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0920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Индивидуальная консультация по вопросам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пенсионно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-социального 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характера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09:00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3387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Понедельник-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пятница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Общение за чашкой чая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09:00-16:00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Words>110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КОТЕЛЬНИКОВА Ирина Сергеевна</cp:lastModifiedBy>
  <cp:revision>88</cp:revision>
  <cp:lastPrinted>2026-04-27T06:58:45Z</cp:lastPrinted>
  <dcterms:created xsi:type="dcterms:W3CDTF">2025-11-06T11:20:25Z</dcterms:created>
  <dcterms:modified xsi:type="dcterms:W3CDTF">2026-08-31T05:58:15Z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