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8-800-100-00-01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43320" y="7404100"/>
            <a:ext cx="3463930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371608"/>
              </p:ext>
            </p:extLst>
          </p:nvPr>
        </p:nvGraphicFramePr>
        <p:xfrm>
          <a:off x="512394" y="1917693"/>
          <a:ext cx="6771056" cy="5319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8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8811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80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960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59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Знание Лекция «Живые символы России» 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9265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 Light"/>
                        </a:rPr>
                        <a:t>Онлайн-лекция «Изменения в законодательстве, индексация пенсий и социальных выплат» (Заместитель управляющего Л.Г. Чернова)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9265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«Память сердца: рассказ участника»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Дружеская встреча с участником ЧАЭС </a:t>
                      </a: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Зяблицким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Г.Г.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9092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8-800-100-00-01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Черногорск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406581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42326"/>
              </p:ext>
            </p:extLst>
          </p:nvPr>
        </p:nvGraphicFramePr>
        <p:xfrm>
          <a:off x="512394" y="1750314"/>
          <a:ext cx="6847257" cy="5709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5176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517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</a:t>
                      </a:r>
                      <a:r>
                        <a:rPr lang="ru-RU" b="1" smtClean="0"/>
                        <a:t>реда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Индивидуальная</a:t>
                      </a:r>
                      <a:r>
                        <a:rPr lang="ru-RU" baseline="0" dirty="0" smtClean="0"/>
                        <a:t> консультация по вопросам </a:t>
                      </a:r>
                      <a:r>
                        <a:rPr lang="ru-RU" baseline="0" dirty="0" err="1" smtClean="0"/>
                        <a:t>пенсионно</a:t>
                      </a:r>
                      <a:r>
                        <a:rPr lang="ru-RU" baseline="0" dirty="0" smtClean="0"/>
                        <a:t>- социального характера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 в клубе «Рукодельницы»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09:00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7517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Четверг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7517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Пятница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Занятие  «Нестареющий мозг»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по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работе со смартфоном «</a:t>
                      </a:r>
                      <a:r>
                        <a:rPr lang="ru-RU" sz="1800" b="0" baseline="0" dirty="0" err="1" smtClean="0">
                          <a:latin typeface="+mn-lt"/>
                          <a:cs typeface="Calibri Light"/>
                        </a:rPr>
                        <a:t>Флешка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</a:p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Суббота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</a:t>
                      </a:r>
                      <a:r>
                        <a:rPr lang="ru-RU" baseline="0" dirty="0" smtClean="0"/>
                        <a:t> ходьба (Черногорский парк)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429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Понедельник- 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Работа в компьютерном</a:t>
                      </a:r>
                      <a:r>
                        <a:rPr lang="ru-RU" baseline="0" dirty="0" smtClean="0"/>
                        <a:t> классе</a:t>
                      </a:r>
                    </a:p>
                    <a:p>
                      <a:r>
                        <a:rPr lang="ru-RU" baseline="0" dirty="0" smtClean="0"/>
                        <a:t>Общение за чашкой чая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08:00-17:00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250</Words>
  <Application>Microsoft Office PowerPoint</Application>
  <PresentationFormat>Произвольный</PresentationFormat>
  <Paragraphs>73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32</cp:revision>
  <dcterms:created xsi:type="dcterms:W3CDTF">2025-11-06T11:20:25Z</dcterms:created>
  <dcterms:modified xsi:type="dcterms:W3CDTF">2026-02-03T01:45:46Z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