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8-800-100-00-01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Черногорск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Сурикова, 11а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43320" y="7404100"/>
            <a:ext cx="3463930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371608"/>
              </p:ext>
            </p:extLst>
          </p:nvPr>
        </p:nvGraphicFramePr>
        <p:xfrm>
          <a:off x="501650" y="1689099"/>
          <a:ext cx="6771056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8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88115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804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0619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00885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04.03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Праздничное выездное мероприятие «Весенний разгуляй на Ясной поляне. Минусинск»</a:t>
                      </a: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00885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 Знание Лекция «В здравом уме и твердой памяти: практики для активного долголетия» </a:t>
                      </a: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287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«профилактика заболеваний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опорно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двигательного аппарата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287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Викторина «Назад в </a:t>
                      </a: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60-ые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287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Мастер-класс в клубе «Рукодельницы»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7287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Вторник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Оздоровительная</a:t>
                      </a:r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гимнастика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 8-800-100-00-01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Черногорск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Сурикова, 11а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531128" y="7436404"/>
            <a:ext cx="360818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869154"/>
              </p:ext>
            </p:extLst>
          </p:nvPr>
        </p:nvGraphicFramePr>
        <p:xfrm>
          <a:off x="549158" y="1659761"/>
          <a:ext cx="6847257" cy="5754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05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86823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096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0214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00306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Вторник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916063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Индивидуальная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консультация по вопросам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пенсионно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социального характера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53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Занятие  «Нестареющий мозг»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10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История Хакасии. Хакасский язык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21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Суббота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Скандинавская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ходьба (Черногорский парк)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29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Понедельник- 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в компьютерном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классе</a:t>
                      </a:r>
                      <a:endParaRPr lang="ru-RU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08:00-17:00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Понедельник- 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Общение за чашкой чая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08:00-17:00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234</Words>
  <Application>Microsoft Office PowerPoint</Application>
  <PresentationFormat>Произвольный</PresentationFormat>
  <Paragraphs>71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42</cp:revision>
  <dcterms:created xsi:type="dcterms:W3CDTF">2025-11-06T11:20:25Z</dcterms:created>
  <dcterms:modified xsi:type="dcterms:W3CDTF">2026-02-26T07:55:58Z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