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  <p:sldId id="258" r:id="rId3"/>
    <p:sldId id="259" r:id="rId4"/>
  </p:sldIdLst>
  <p:sldSz cx="7556500" cy="10693400"/>
  <p:notesSz cx="6797675" cy="9926638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-3264" y="-10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4/30/2026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4/30/2026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4/30/2026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4/30/2026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4/30/2026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4/30/2026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467068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 smtClean="0"/>
              <a:t>НА</a:t>
            </a:r>
            <a:r>
              <a:rPr lang="ru-RU" dirty="0" smtClean="0"/>
              <a:t> </a:t>
            </a:r>
            <a:r>
              <a:rPr lang="en-US" dirty="0" smtClean="0"/>
              <a:t> </a:t>
            </a:r>
            <a:r>
              <a:rPr lang="ru-RU" dirty="0" smtClean="0"/>
              <a:t>МАЙ</a:t>
            </a:r>
            <a:br>
              <a:rPr lang="ru-RU" dirty="0" smtClean="0"/>
            </a:b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51972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 err="1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en-US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300" spc="-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                                                                                           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</a:t>
            </a:r>
            <a:r>
              <a:rPr lang="en-US" sz="13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Республика Хакасия, г. Черногорск, ул. Сурикова, 11а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 :8(39031)35990, добавочный 1900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Данилова Елена Владимировна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811707" y="7404100"/>
            <a:ext cx="3463930" cy="56925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 </a:t>
            </a:r>
            <a:r>
              <a:rPr sz="1600" b="1" dirty="0" err="1" smtClean="0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17: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50370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lang="ru-RU"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lang="ru-RU" sz="800" spc="5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lang="ru-RU" sz="800" dirty="0" smtClean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lang="ru-RU" sz="800" dirty="0" smtClean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lang="ru-RU"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lang="ru-RU" sz="800" spc="5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lang="ru-RU" sz="800" spc="1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5" dirty="0" smtClean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lang="ru-RU" sz="800" dirty="0" smtClean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lang="ru-RU" sz="800" dirty="0" smtClean="0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lang="ru-RU" sz="800" spc="45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Республике Хакасия</a:t>
            </a:r>
            <a:endParaRPr lang="ru-RU"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3095397"/>
              </p:ext>
            </p:extLst>
          </p:nvPr>
        </p:nvGraphicFramePr>
        <p:xfrm>
          <a:off x="512394" y="2250356"/>
          <a:ext cx="6794248" cy="491058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9837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342436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151975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626873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466649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spc="-10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r>
                        <a:rPr lang="ru-RU" sz="1600" b="1" spc="-10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4.05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Акция «Цветы Победы» </a:t>
                      </a:r>
                      <a:endParaRPr lang="ru-RU" sz="1600" b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 smtClean="0"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r>
                        <a:rPr lang="ru-RU" sz="1600" b="0" dirty="0" smtClean="0">
                          <a:latin typeface="Times New Roman" pitchFamily="18" charset="0"/>
                          <a:cs typeface="Times New Roman" pitchFamily="18" charset="0"/>
                        </a:rPr>
                        <a:t>:00</a:t>
                      </a:r>
                      <a:endParaRPr lang="ru-RU" sz="16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805979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spc="-10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07.05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Лекция «Абакан в годы Великой Отечественной войны». Лектор Реутов Е.В., кандидат исторических наук</a:t>
                      </a:r>
                      <a:endParaRPr lang="ru-RU" sz="16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dirty="0" smtClean="0">
                          <a:latin typeface="Times New Roman" pitchFamily="18" charset="0"/>
                          <a:cs typeface="Times New Roman" pitchFamily="18" charset="0"/>
                        </a:rPr>
                        <a:t>14:00</a:t>
                      </a:r>
                      <a:endParaRPr lang="ru-RU" sz="16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4926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spc="-10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08.05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Творческий дуэт «Николь» с программой «Нас эти песни к Победе вели» </a:t>
                      </a:r>
                      <a:endParaRPr lang="ru-RU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dirty="0" smtClean="0">
                          <a:latin typeface="Times New Roman" pitchFamily="18" charset="0"/>
                          <a:cs typeface="Times New Roman" pitchFamily="18" charset="0"/>
                        </a:rPr>
                        <a:t>14:00</a:t>
                      </a:r>
                      <a:endParaRPr lang="ru-RU" sz="16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4926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spc="-10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12.05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Лекция </a:t>
                      </a:r>
                      <a:r>
                        <a:rPr lang="ru-RU" sz="16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Россельхозбанк</a:t>
                      </a:r>
                      <a:r>
                        <a:rPr lang="ru-RU" sz="16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«Государственные программы поддержки </a:t>
                      </a:r>
                      <a:r>
                        <a:rPr lang="ru-RU" sz="16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физических</a:t>
                      </a:r>
                      <a:r>
                        <a:rPr lang="ru-RU" sz="16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6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лиц</a:t>
                      </a:r>
                      <a:r>
                        <a:rPr lang="ru-RU" sz="16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»</a:t>
                      </a:r>
                      <a:endParaRPr lang="ru-RU" sz="1600" b="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r>
                        <a:rPr lang="en-US" sz="1600" b="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r>
                        <a:rPr lang="ru-RU" sz="1600" b="0" dirty="0" smtClean="0">
                          <a:latin typeface="Times New Roman" pitchFamily="18" charset="0"/>
                          <a:cs typeface="Times New Roman" pitchFamily="18" charset="0"/>
                        </a:rPr>
                        <a:t>:00</a:t>
                      </a:r>
                      <a:endParaRPr lang="ru-RU" sz="16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4926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spc="-10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15.05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Квиз</a:t>
                      </a:r>
                      <a:r>
                        <a:rPr lang="ru-RU" sz="16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«Хакасский эпос: Герои, духи и сказители»</a:t>
                      </a:r>
                      <a:endParaRPr lang="ru-RU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dirty="0" smtClean="0">
                          <a:latin typeface="Times New Roman" pitchFamily="18" charset="0"/>
                          <a:cs typeface="Times New Roman" pitchFamily="18" charset="0"/>
                        </a:rPr>
                        <a:t>14:00</a:t>
                      </a:r>
                      <a:endParaRPr lang="ru-RU" sz="16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74512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spc="-10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16.05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Экскурсия «Соколиное гнездо»</a:t>
                      </a:r>
                      <a:endParaRPr lang="ru-RU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dirty="0" smtClean="0">
                          <a:latin typeface="Times New Roman" pitchFamily="18" charset="0"/>
                          <a:cs typeface="Times New Roman" pitchFamily="18" charset="0"/>
                        </a:rPr>
                        <a:t>10:00</a:t>
                      </a:r>
                      <a:endParaRPr lang="ru-RU" sz="16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82389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19.05.2026</a:t>
                      </a:r>
                      <a:endParaRPr lang="ru-RU" sz="16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Онлайн лекция: «Электронный сертификат на обеспечение техническими средствами реабилитации для инвалидов»</a:t>
                      </a:r>
                      <a:endParaRPr lang="ru-RU" sz="16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09:00</a:t>
                      </a:r>
                      <a:endParaRPr lang="ru-RU" sz="16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5" dirty="0" smtClean="0"/>
              <a:t> МАЙ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51972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lang="ru-RU" sz="1300" spc="-35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контакты:  </a:t>
            </a:r>
            <a:r>
              <a:rPr lang="ru-RU" sz="1300" spc="-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                                                                                           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 Республика Хакасия, г. Черногорск, ул. Сурикова, 11а</a:t>
            </a:r>
            <a:b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Контактный номер 8(39031)35990, добавочный 1900</a:t>
            </a: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Данилова Елена Владимировна</a:t>
            </a:r>
            <a:endParaRPr lang="ru-RU"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731615" y="7406581"/>
            <a:ext cx="3608187" cy="56925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 </a:t>
            </a:r>
            <a:r>
              <a:rPr sz="1600" b="1" dirty="0" err="1" smtClean="0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17: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50370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lang="ru-RU"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lang="ru-RU" sz="800" spc="5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lang="ru-RU" sz="800" dirty="0" smtClean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lang="ru-RU" sz="800" dirty="0" smtClean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lang="ru-RU"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lang="ru-RU" sz="800" spc="5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lang="ru-RU" sz="800" spc="1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5" dirty="0" smtClean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lang="ru-RU" sz="800" dirty="0" smtClean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lang="ru-RU" sz="800" dirty="0" smtClean="0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lang="ru-RU" sz="800" spc="45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Республике Хакасия</a:t>
            </a:r>
            <a:endParaRPr lang="ru-RU" sz="800" dirty="0">
              <a:latin typeface="Calibri"/>
              <a:cs typeface="Calibri"/>
            </a:endParaRPr>
          </a:p>
        </p:txBody>
      </p:sp>
      <p:grpSp>
        <p:nvGrpSpPr>
          <p:cNvPr id="6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7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9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10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1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65980205"/>
              </p:ext>
            </p:extLst>
          </p:nvPr>
        </p:nvGraphicFramePr>
        <p:xfrm>
          <a:off x="512394" y="1902575"/>
          <a:ext cx="6847257" cy="526072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18057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3868238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160962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669272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763171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spc="-10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21.05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РГО "Знание"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"Откуда мы родом: пишем историю семьи вместе"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dirty="0" smtClean="0">
                          <a:latin typeface="Times New Roman" pitchFamily="18" charset="0"/>
                          <a:cs typeface="Times New Roman" pitchFamily="18" charset="0"/>
                        </a:rPr>
                        <a:t>14:00</a:t>
                      </a:r>
                      <a:endParaRPr lang="ru-RU" sz="16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65453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spc="-10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lang="ru-RU" sz="1600" b="1" spc="-10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6.05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Лекция </a:t>
                      </a:r>
                      <a:r>
                        <a:rPr lang="ru-RU" sz="16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Россельхозбанк</a:t>
                      </a:r>
                      <a:r>
                        <a:rPr lang="ru-RU" sz="16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«Защита от финансового мошенничества»</a:t>
                      </a:r>
                      <a:endParaRPr lang="ru-RU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dirty="0" smtClean="0">
                          <a:latin typeface="Times New Roman" pitchFamily="18" charset="0"/>
                          <a:cs typeface="Times New Roman" pitchFamily="18" charset="0"/>
                        </a:rPr>
                        <a:t>11:00</a:t>
                      </a:r>
                      <a:endParaRPr lang="ru-RU" sz="16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76064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spc="-10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lang="ru-RU" sz="1600" b="1" spc="-10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9.05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Всероссийская акция «Сказки народов мира». Постановка хакасской сказки.</a:t>
                      </a:r>
                      <a:endParaRPr lang="ru-RU" sz="1600" b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spc="-10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12:</a:t>
                      </a:r>
                      <a:r>
                        <a:rPr lang="ru-RU" sz="1600" b="0" spc="-25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00</a:t>
                      </a:r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spc="-10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31.05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Экскурсия «Троица в Белом Яре»</a:t>
                      </a:r>
                      <a:endParaRPr lang="ru-RU" sz="16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10:00</a:t>
                      </a:r>
                    </a:p>
                  </a:txBody>
                  <a:tcPr/>
                </a:tc>
              </a:tr>
              <a:tr h="428992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spc="-10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Понедельник</a:t>
                      </a:r>
                      <a:endParaRPr lang="ru-RU" sz="1600" b="1" spc="-10" dirty="0" smtClean="0">
                        <a:solidFill>
                          <a:srgbClr val="231F2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Мастер-класс в клубе «Рукодельницы»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10:00</a:t>
                      </a:r>
                    </a:p>
                  </a:txBody>
                  <a:tcPr/>
                </a:tc>
              </a:tr>
              <a:tr h="605532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spc="-10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Понедельник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b="1" spc="-10" dirty="0" smtClean="0">
                        <a:solidFill>
                          <a:srgbClr val="231F2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Шахматный клуб «Белая ладья» Шашки «</a:t>
                      </a:r>
                      <a:r>
                        <a:rPr lang="ru-RU" sz="16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Тобит</a:t>
                      </a:r>
                      <a:r>
                        <a:rPr lang="ru-RU" sz="1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12:00</a:t>
                      </a:r>
                    </a:p>
                  </a:txBody>
                  <a:tcPr/>
                </a:tc>
              </a:tr>
              <a:tr h="605532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spc="-10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Понедельник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spc="-10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Пятница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Мастер-класс по вокалу на Хакасском языке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13:00</a:t>
                      </a:r>
                    </a:p>
                  </a:txBody>
                  <a:tcPr/>
                </a:tc>
              </a:tr>
              <a:tr h="605532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spc="-10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Вторник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spc="-10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Четверг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Оздоровительная</a:t>
                      </a:r>
                      <a:r>
                        <a:rPr lang="ru-RU" sz="16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гимнастика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13:00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5" dirty="0" smtClean="0"/>
              <a:t>МАЙ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51972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lang="ru-RU" sz="1300" spc="-35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контакты:                                                                                                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 Республика Хакасия, г. Черногорск, ул. Сурикова, 11а</a:t>
            </a:r>
            <a:b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smtClean="0">
                <a:solidFill>
                  <a:srgbClr val="FFFFFF"/>
                </a:solidFill>
                <a:latin typeface="Calibri"/>
                <a:cs typeface="Calibri"/>
              </a:rPr>
              <a:t>номер </a:t>
            </a:r>
            <a:r>
              <a:rPr lang="ru-RU" sz="130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300" smtClean="0">
                <a:solidFill>
                  <a:srgbClr val="FFFFFF"/>
                </a:solidFill>
                <a:latin typeface="Calibri"/>
                <a:cs typeface="Calibri"/>
              </a:rPr>
              <a:t>8(39031)35990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, добавочный 1900</a:t>
            </a: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Данилова Елена Владимировна</a:t>
            </a:r>
            <a:endParaRPr lang="ru-RU"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731615" y="7406581"/>
            <a:ext cx="3608187" cy="56925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 </a:t>
            </a:r>
            <a:r>
              <a:rPr sz="1600" b="1" dirty="0" err="1" smtClean="0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17: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50370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lang="ru-RU"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lang="ru-RU" sz="800" spc="5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lang="ru-RU" sz="800" dirty="0" smtClean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lang="ru-RU" sz="800" dirty="0" smtClean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lang="ru-RU"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lang="ru-RU" sz="800" spc="5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lang="ru-RU" sz="800" spc="1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5" dirty="0" smtClean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lang="ru-RU" sz="800" dirty="0" smtClean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lang="ru-RU" sz="800" dirty="0" smtClean="0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lang="ru-RU" sz="800" spc="45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Республике Хакасия</a:t>
            </a:r>
            <a:endParaRPr lang="ru-RU" sz="800" dirty="0">
              <a:latin typeface="Calibri"/>
              <a:cs typeface="Calibri"/>
            </a:endParaRPr>
          </a:p>
        </p:txBody>
      </p:sp>
      <p:grpSp>
        <p:nvGrpSpPr>
          <p:cNvPr id="6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7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9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10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1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64969270"/>
              </p:ext>
            </p:extLst>
          </p:nvPr>
        </p:nvGraphicFramePr>
        <p:xfrm>
          <a:off x="512394" y="1927996"/>
          <a:ext cx="6847257" cy="50572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18057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3868238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160962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596840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733241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spc="-10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Понедельник-пятница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Индивидуальные консультации</a:t>
                      </a:r>
                      <a:r>
                        <a:rPr lang="ru-RU" sz="16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по вопросам цифровой грамотности. </a:t>
                      </a:r>
                      <a:r>
                        <a:rPr lang="ru-RU" sz="16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Продвижение «МАХ»</a:t>
                      </a:r>
                      <a:endParaRPr lang="ru-RU" sz="1600" b="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14:00</a:t>
                      </a:r>
                    </a:p>
                  </a:txBody>
                  <a:tcPr/>
                </a:tc>
              </a:tr>
              <a:tr h="733241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Среда</a:t>
                      </a:r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Индивидуальная</a:t>
                      </a:r>
                      <a:r>
                        <a:rPr lang="ru-RU" sz="1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консультация по вопросам </a:t>
                      </a:r>
                      <a:r>
                        <a:rPr lang="ru-RU" sz="16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пенсионно</a:t>
                      </a:r>
                      <a:r>
                        <a:rPr lang="ru-RU" sz="1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-социального характера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09:00</a:t>
                      </a:r>
                    </a:p>
                  </a:txBody>
                  <a:tcPr/>
                </a:tc>
              </a:tr>
              <a:tr h="409568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Четверг</a:t>
                      </a:r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Театральная студия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0" dirty="0" smtClean="0">
                          <a:latin typeface="Times New Roman" pitchFamily="18" charset="0"/>
                          <a:cs typeface="Times New Roman" pitchFamily="18" charset="0"/>
                        </a:rPr>
                        <a:t>14:30</a:t>
                      </a:r>
                    </a:p>
                  </a:txBody>
                  <a:tcPr/>
                </a:tc>
              </a:tr>
              <a:tr h="409568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Пятница</a:t>
                      </a:r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Занятие  «Нестареющий мозг»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0" dirty="0" smtClean="0">
                          <a:latin typeface="Times New Roman" pitchFamily="18" charset="0"/>
                          <a:cs typeface="Times New Roman" pitchFamily="18" charset="0"/>
                        </a:rPr>
                        <a:t>11:00</a:t>
                      </a:r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Пятница</a:t>
                      </a:r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История Хакасии. Хакасский язык.</a:t>
                      </a:r>
                      <a:endParaRPr lang="ru-RU" sz="16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0" dirty="0" smtClean="0">
                          <a:latin typeface="Times New Roman" pitchFamily="18" charset="0"/>
                          <a:cs typeface="Times New Roman" pitchFamily="18" charset="0"/>
                        </a:rPr>
                        <a:t>12:00</a:t>
                      </a:r>
                      <a:endParaRPr lang="ru-RU" sz="16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spc="-10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Суббота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dirty="0" smtClean="0">
                          <a:latin typeface="Times New Roman" pitchFamily="18" charset="0"/>
                          <a:cs typeface="Times New Roman" pitchFamily="18" charset="0"/>
                        </a:rPr>
                        <a:t>Скандинавская ходьба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dirty="0" smtClean="0">
                          <a:latin typeface="Times New Roman" pitchFamily="18" charset="0"/>
                          <a:cs typeface="Times New Roman" pitchFamily="18" charset="0"/>
                        </a:rPr>
                        <a:t>10:00</a:t>
                      </a:r>
                    </a:p>
                  </a:txBody>
                  <a:tcPr/>
                </a:tc>
              </a:tr>
              <a:tr h="584358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spc="-10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Понедельник-пятница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Работа в компьютерном классе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8:00-17.00</a:t>
                      </a:r>
                    </a:p>
                  </a:txBody>
                  <a:tcPr/>
                </a:tc>
              </a:tr>
              <a:tr h="647662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spc="-10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Понедельник-пятница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Общение за чашкой чая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8:00-17.00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281</TotalTime>
  <Words>402</Words>
  <Application>Microsoft Office PowerPoint</Application>
  <PresentationFormat>Произвольный</PresentationFormat>
  <Paragraphs>111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Office Theme</vt:lpstr>
      <vt:lpstr>МЕРОПРИЯТИЯ НА  МАЙ  2026</vt:lpstr>
      <vt:lpstr>МЕРОПРИЯТИЯ НА  МАЙ 2026</vt:lpstr>
      <vt:lpstr>МЕРОПРИЯТИЯ НА МАЙ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КОТЕЛЬНИКОВА Ирина Сергеевна</cp:lastModifiedBy>
  <cp:revision>64</cp:revision>
  <cp:lastPrinted>2026-04-27T06:58:45Z</cp:lastPrinted>
  <dcterms:created xsi:type="dcterms:W3CDTF">2025-11-06T11:20:25Z</dcterms:created>
  <dcterms:modified xsi:type="dcterms:W3CDTF">2026-04-30T04:23:37Z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