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1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562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АВГУСТ</a:t>
            </a:r>
            <a:br>
              <a:rPr lang="ru-RU" dirty="0" smtClean="0"/>
            </a:b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Республика Хакасия, г. Черногорск, ул. Сурикова, 11а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:8(39031)35990, добавочный 1900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Данилова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1707" y="7404100"/>
            <a:ext cx="3463930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255320"/>
              </p:ext>
            </p:extLst>
          </p:nvPr>
        </p:nvGraphicFramePr>
        <p:xfrm>
          <a:off x="512394" y="1795418"/>
          <a:ext cx="6794248" cy="4610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688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3888585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97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6264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762648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04.08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Этнографическая программа-экскурсия «Озеро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Улугколь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87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Оздоровительная программа-экскурсия «День Здоровья. Озеро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Тагарское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16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</a:t>
                      </a:r>
                      <a:r>
                        <a:rPr lang="ru-RU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.0</a:t>
                      </a:r>
                      <a:r>
                        <a:rPr lang="en-US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spc="-1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Россельхозбанк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«Продукты финансовой организации»</a:t>
                      </a:r>
                      <a:endParaRPr lang="ru-RU" sz="18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16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Гастрономический фестиваль «Вкус Саян»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87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Россельхозбанк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«Начинающий инвестор»</a:t>
                      </a:r>
                      <a:endParaRPr lang="ru-RU" sz="18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  </a:t>
            </a:r>
            <a:r>
              <a:rPr lang="ru-RU"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Хакасия, г. Черногорск, ул. Сурикова, 11а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8(39031)35990, добавочный 1900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Данилова Елена Владимировна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31615" y="7406581"/>
            <a:ext cx="3608187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604682"/>
              </p:ext>
            </p:extLst>
          </p:nvPr>
        </p:nvGraphicFramePr>
        <p:xfrm>
          <a:off x="512394" y="1656722"/>
          <a:ext cx="6847257" cy="5441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05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112095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710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974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29749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80967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Понедельник-пятница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Индивидуальные консультации по вопросам цифровой грамотности. Продвижение «МАХ»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/>
                </a:tc>
              </a:tr>
              <a:tr h="56977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Шахматный клуб «Белая ладья»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:00</a:t>
                      </a:r>
                    </a:p>
                  </a:txBody>
                  <a:tcPr/>
                </a:tc>
              </a:tr>
              <a:tr h="36488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Индивидуальная консультация по вопросам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пенсионно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-социального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</a:txBody>
                  <a:tcPr/>
                </a:tc>
              </a:tr>
              <a:tr h="41945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Скандинавская ходьба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</a:tr>
              <a:tr h="60575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Понедельник-пятница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в компьютерном классе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8:00-17.00</a:t>
                      </a:r>
                    </a:p>
                  </a:txBody>
                  <a:tcPr/>
                </a:tc>
              </a:tr>
              <a:tr h="41753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Понедельник-пятница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Общение за чашкой чая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8:00-17.00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210</Words>
  <Application>Microsoft Office PowerPoint</Application>
  <PresentationFormat>Произвольный</PresentationFormat>
  <Paragraphs>60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КОТЕЛЬНИКОВА Ирина Сергеевна</cp:lastModifiedBy>
  <cp:revision>82</cp:revision>
  <cp:lastPrinted>2026-04-27T06:58:45Z</cp:lastPrinted>
  <dcterms:created xsi:type="dcterms:W3CDTF">2025-11-06T11:20:25Z</dcterms:created>
  <dcterms:modified xsi:type="dcterms:W3CDTF">2026-08-03T04:22:24Z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