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18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5629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 smtClean="0"/>
              <a:t>НА</a:t>
            </a:r>
            <a:r>
              <a:rPr lang="ru-RU" dirty="0" smtClean="0"/>
              <a:t> </a:t>
            </a:r>
            <a:r>
              <a:rPr lang="en-US" dirty="0" smtClean="0"/>
              <a:t> </a:t>
            </a:r>
            <a:r>
              <a:rPr lang="ru-RU" dirty="0" smtClean="0"/>
              <a:t>ИЮНЬ</a:t>
            </a:r>
            <a:br>
              <a:rPr lang="ru-RU" dirty="0" smtClean="0"/>
            </a:br>
            <a:r>
              <a:rPr spc="-20" dirty="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51972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                                                                                           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Республика Хакасия, г. Черногорск, ул. Сурикова, 11а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:8(39031)35990, добавочный 1900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Данилова Елена Владимировна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1707" y="7404100"/>
            <a:ext cx="3463930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5037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8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Хакасия</a:t>
            </a:r>
            <a:endParaRPr lang="ru-RU"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2798414"/>
              </p:ext>
            </p:extLst>
          </p:nvPr>
        </p:nvGraphicFramePr>
        <p:xfrm>
          <a:off x="512394" y="1795418"/>
          <a:ext cx="6794248" cy="532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7664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104609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97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82766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9776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Межрегиональный фестиваль 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«День Молока»</a:t>
                      </a:r>
                      <a:endParaRPr lang="ru-RU" sz="16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:00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8233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Лекция </a:t>
                      </a:r>
                      <a:r>
                        <a:rPr lang="ru-RU" sz="16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Россельхозбанк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«Защита от финансового мошенничества»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Поездка на фестиваль «Классика в горах»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9823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РГО «Знание»: Мероприятие, посвященное Дню памяти и скорби. «День, когда началась война»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https://znan.ru/online_special_2304</a:t>
                      </a:r>
                      <a:endParaRPr lang="ru-RU" sz="16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123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Экскурсия «Озеро </a:t>
                      </a:r>
                      <a:r>
                        <a:rPr lang="ru-RU" sz="16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Тагарское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9823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25.06</a:t>
                      </a:r>
                      <a:endParaRPr lang="ru-RU" sz="1600" b="1" spc="-10" dirty="0" smtClean="0">
                        <a:solidFill>
                          <a:srgbClr val="231F2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Лекция с участием представителей «УСПН по Республике Хакасия» на тему «О  региональных мерах социальной поддержки в Республике Хакасия»</a:t>
                      </a:r>
                      <a:endParaRPr lang="ru-RU" sz="16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9823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Понедельник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Шахматный клуб «Белая ладья» Шашки «</a:t>
                      </a:r>
                      <a:r>
                        <a:rPr lang="ru-RU" sz="1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Тобит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51972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  </a:t>
            </a:r>
            <a:r>
              <a:rPr lang="ru-RU" sz="13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                                                                                           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Республика Хакасия, г. Черногорск, ул. Сурикова, 11а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8(39031)35990, добавочный 1900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Данилова Елена Владимировна</a:t>
            </a:r>
            <a:endParaRPr lang="ru-RU"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731615" y="7406581"/>
            <a:ext cx="3608187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5037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8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Хакасия</a:t>
            </a:r>
            <a:endParaRPr lang="ru-RU" sz="8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2060877"/>
              </p:ext>
            </p:extLst>
          </p:nvPr>
        </p:nvGraphicFramePr>
        <p:xfrm>
          <a:off x="512394" y="1818309"/>
          <a:ext cx="6847257" cy="53734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8057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3868238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60962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2751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80679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Понедельник-пятница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Индивидуальные консультации</a:t>
                      </a:r>
                      <a:r>
                        <a:rPr lang="ru-RU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по вопросам цифровой грамотности. 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Продвижение «МАХ»</a:t>
                      </a:r>
                      <a:endParaRPr lang="ru-RU" sz="1600" b="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</a:p>
                  </a:txBody>
                  <a:tcPr/>
                </a:tc>
              </a:tr>
              <a:tr h="806798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Среда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Индивидуальная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консультация по вопросам </a:t>
                      </a:r>
                      <a:r>
                        <a:rPr lang="ru-RU" sz="1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пенсионно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-социального характера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09:00</a:t>
                      </a:r>
                    </a:p>
                  </a:txBody>
                  <a:tcPr/>
                </a:tc>
              </a:tr>
              <a:tr h="37086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Четверг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Шахматный клуб «Белая ладья» </a:t>
                      </a: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</a:txBody>
                  <a:tcPr/>
                </a:tc>
              </a:tr>
              <a:tr h="35019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Четверг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Театральная студия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14:30</a:t>
                      </a:r>
                    </a:p>
                  </a:txBody>
                  <a:tcPr/>
                </a:tc>
              </a:tr>
              <a:tr h="36985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Пятница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Занятие  «Нестареющий мозг»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</a:txBody>
                  <a:tcPr/>
                </a:tc>
              </a:tr>
              <a:tr h="33885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Пятница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Вокальная студия.</a:t>
                      </a: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13:00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2633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Суббота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Скандинавская ходьба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</a:txBody>
                  <a:tcPr/>
                </a:tc>
              </a:tr>
              <a:tr h="61568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Понедельник-пятница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Работа в компьютерном классе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8:00-17.00</a:t>
                      </a:r>
                    </a:p>
                  </a:txBody>
                  <a:tcPr/>
                </a:tc>
              </a:tr>
              <a:tr h="61568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Понедельник-пятница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Общение за чашкой чая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8:00-17.00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318</TotalTime>
  <Words>270</Words>
  <Application>Microsoft Office PowerPoint</Application>
  <PresentationFormat>Произвольный</PresentationFormat>
  <Paragraphs>74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 ИЮНЬ 2026</vt:lpstr>
      <vt:lpstr>МЕРОПРИЯТИЯ НА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КОТЕЛЬНИКОВА Ирина Сергеевна</cp:lastModifiedBy>
  <cp:revision>71</cp:revision>
  <cp:lastPrinted>2026-04-27T06:58:45Z</cp:lastPrinted>
  <dcterms:created xsi:type="dcterms:W3CDTF">2025-11-06T11:20:25Z</dcterms:created>
  <dcterms:modified xsi:type="dcterms:W3CDTF">2026-05-28T10:04:42Z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