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7556500" cy="10693400"/>
  <p:notesSz cx="6797675" cy="9926638"/>
  <p:defaultTextStyle>
    <a:defPPr>
      <a:defRPr kern="0"/>
    </a:defPPr>
  </p:defaultTextStyle>
  <p:extLst>
    <p:ext uri="{521415D9-36F7-43E2-AB2F-B90AF26B5E84}">
      <p14:sectionLst xmlns:p14="http://schemas.microsoft.com/office/powerpoint/2010/main" xmlns="">
        <p14:section name="Раздел без заголовка" id="{3DF3FBB1-1D9A-49D0-A382-DCF7255ACA21}">
          <p14:sldIdLst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587" autoAdjust="0"/>
    <p:restoredTop sz="94629" autoAdjust="0"/>
  </p:normalViewPr>
  <p:slideViewPr>
    <p:cSldViewPr>
      <p:cViewPr varScale="1">
        <p:scale>
          <a:sx n="55" d="100"/>
          <a:sy n="55" d="100"/>
        </p:scale>
        <p:origin x="-2244" y="-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A7A2CD-576B-44BC-A033-77DB5D2B46C6}" type="datetimeFigureOut">
              <a:rPr lang="ru-RU" smtClean="0"/>
              <a:pPr/>
              <a:t>09.04.2026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D78F5B-26A5-44C4-A066-2C63C639CD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9571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78F5B-26A5-44C4-A066-2C63C639CDBA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0050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126553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06850" y="14582"/>
            <a:ext cx="3199132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Хакасия, 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Белый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Яр,  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Советская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4 Б, кабинет 4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8(39041)29999, добавочный 1920 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Ган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Марина Геннадьевна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476729" y="250625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42898555"/>
              </p:ext>
            </p:extLst>
          </p:nvPr>
        </p:nvGraphicFramePr>
        <p:xfrm>
          <a:off x="389050" y="1429110"/>
          <a:ext cx="6790065" cy="5410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37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348421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82723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4916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16.04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 лекция РГО "Знание"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«Эхо Чернобыля. Подвиг ликвидаторов» 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Ссылка для регистрации и подключения: https://znan.ru/on-line-1604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92536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23.04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РГО "Знание" ВКС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Праздничное мероприятие в преддверии 9 мая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14:00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72705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24.04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«День единого пособия». (Управляющий Л.В. Иванова)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10:00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4095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28.04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Онлайн-лекция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Альфа-банка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«Финансовая грамотность. Специальные предложения банка для пенсионеров»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9:00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39815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28.04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Онлайн-консультация по вопросам пенсионного и социального обеспечения (заместитель управляющего Л.Г. Чернова)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09:40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126553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06850" y="14582"/>
            <a:ext cx="3199132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Хакасия, 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Белый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Яр,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ул.Советская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4 Б, кабинет 4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8(39041)29999, добавочный 1920                           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Ган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Марина Геннадьевна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55626848"/>
              </p:ext>
            </p:extLst>
          </p:nvPr>
        </p:nvGraphicFramePr>
        <p:xfrm>
          <a:off x="336582" y="1951646"/>
          <a:ext cx="6790066" cy="4217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37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372908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2677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8127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940806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Пн-пт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Консультирование по вопросам пенсионного и социального обеспечения</a:t>
                      </a:r>
                      <a:endParaRPr lang="ru-RU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08:00-17:00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40806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Пн-пт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Индивидуальные консультации по цифровой грамотности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08:00-17:00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3248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Пн-пт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Работа с компьютером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08:00-17:00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1273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Пн-пт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Настольные игры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08:00-17:00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06485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</TotalTime>
  <Words>222</Words>
  <Application>Microsoft Office PowerPoint</Application>
  <PresentationFormat>Произвольный</PresentationFormat>
  <Paragraphs>56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a10078</cp:lastModifiedBy>
  <cp:revision>45</cp:revision>
  <cp:lastPrinted>2026-03-24T03:56:47Z</cp:lastPrinted>
  <dcterms:created xsi:type="dcterms:W3CDTF">2025-11-06T11:20:25Z</dcterms:created>
  <dcterms:modified xsi:type="dcterms:W3CDTF">2026-04-09T07:52:18Z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