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Раздел без заголовка" id="{3DF3FBB1-1D9A-49D0-A382-DCF7255ACA21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60" d="100"/>
          <a:sy n="60" d="100"/>
        </p:scale>
        <p:origin x="-3612" y="-45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A7A2CD-576B-44BC-A033-77DB5D2B46C6}" type="datetimeFigureOut">
              <a:rPr lang="ru-RU" smtClean="0"/>
              <a:pPr/>
              <a:t>03.08.2026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4538"/>
            <a:ext cx="26320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78F5B-26A5-44C4-A066-2C63C639CD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571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78F5B-26A5-44C4-A066-2C63C639CDB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50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8/3/2026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8/3/2026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8/3/2026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126553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06850" y="14582"/>
            <a:ext cx="3199132" cy="774571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  </a:t>
            </a:r>
            <a:r>
              <a:rPr spc="-20" dirty="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Республика Хакасия, с. Белый Яр,  ул. Советская 4 Б, кабинет 4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номер: 8(39041)29999, добавочный 1920 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Ган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Марина Геннадьевна</a:t>
            </a:r>
            <a:endParaRPr lang="ru-RU"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5037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lang="ru-RU"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lang="ru-RU" sz="800" dirty="0" smtClean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lang="ru-RU"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lang="ru-RU" sz="800" spc="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lang="ru-RU" sz="800" dirty="0" smtClean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Хакасия</a:t>
            </a:r>
            <a:endParaRPr lang="ru-RU"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476729" y="250625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278809"/>
              </p:ext>
            </p:extLst>
          </p:nvPr>
        </p:nvGraphicFramePr>
        <p:xfrm>
          <a:off x="389050" y="1530276"/>
          <a:ext cx="6790065" cy="4709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379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348421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827233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849166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08.08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Выездное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мероприятие – День города Абакана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12:00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472705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29.08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День шахтёра 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Алтайского района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>
                          <a:latin typeface="Times New Roman" pitchFamily="18" charset="0"/>
                          <a:cs typeface="Times New Roman" pitchFamily="18" charset="0"/>
                        </a:rPr>
                        <a:t>16:00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4095">
                <a:tc>
                  <a:txBody>
                    <a:bodyPr/>
                    <a:lstStyle/>
                    <a:p>
                      <a:r>
                        <a:rPr lang="ru-RU" sz="1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Пн-пт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Консультирование по вопросам пенсионного и социального обеспечения</a:t>
                      </a:r>
                      <a:endParaRPr lang="ru-RU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08:00-17:00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639815">
                <a:tc>
                  <a:txBody>
                    <a:bodyPr/>
                    <a:lstStyle/>
                    <a:p>
                      <a:r>
                        <a:rPr lang="ru-RU" sz="1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Пн-пт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Индивидуальные консультации по цифровой грамотности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08:00-17:00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9815">
                <a:tc>
                  <a:txBody>
                    <a:bodyPr/>
                    <a:lstStyle/>
                    <a:p>
                      <a:r>
                        <a:rPr lang="ru-RU" sz="1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Пн-пт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Общение за чашкой чая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08:00-17:00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9815">
                <a:tc>
                  <a:txBody>
                    <a:bodyPr/>
                    <a:lstStyle/>
                    <a:p>
                      <a:r>
                        <a:rPr lang="ru-RU" sz="1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Пн-пт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Настольные игры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08:00-17:00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</TotalTime>
  <Words>100</Words>
  <Application>Microsoft Office PowerPoint</Application>
  <PresentationFormat>Произвольный</PresentationFormat>
  <Paragraphs>32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КОТЕЛЬНИКОВА Ирина Сергеевна</cp:lastModifiedBy>
  <cp:revision>61</cp:revision>
  <cp:lastPrinted>2026-03-24T03:56:47Z</cp:lastPrinted>
  <dcterms:created xsi:type="dcterms:W3CDTF">2025-11-06T11:20:25Z</dcterms:created>
  <dcterms:modified xsi:type="dcterms:W3CDTF">2026-08-03T04:23:04Z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