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Раздел без заголовка" id="{3DF3FBB1-1D9A-49D0-A382-DCF7255ACA21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>
        <p:scale>
          <a:sx n="60" d="100"/>
          <a:sy n="60" d="100"/>
        </p:scale>
        <p:origin x="-3612" y="-45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7A2CD-576B-44BC-A033-77DB5D2B46C6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78F5B-26A5-44C4-A066-2C63C639CD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7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8F5B-26A5-44C4-A066-2C63C639CDB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0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9/27/2026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126553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6850" y="14582"/>
            <a:ext cx="3199132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ОКТЯБРЬ 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Хакасия, с. Белый Яр,  ул. Советская 4 Б, кабинет 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номер: 8(39041)29999, добавочный 1920 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Ган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Марина Геннадьевна</a:t>
            </a:r>
            <a:endParaRPr lang="ru-RU"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6883" y="7407261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503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lang="ru-RU"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476729" y="250625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32163"/>
              </p:ext>
            </p:extLst>
          </p:nvPr>
        </p:nvGraphicFramePr>
        <p:xfrm>
          <a:off x="424054" y="1251950"/>
          <a:ext cx="6790065" cy="6110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37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348421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82723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84916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01.10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«1 октября – наш день: говорим о главном для пожилых людей». Эфир РО «Знание»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59409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02.10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Праздник «День пожилого человека»</a:t>
                      </a:r>
                      <a:endParaRPr lang="ru-RU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409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07.10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/>
                      <a:r>
                        <a:rPr lang="ru-RU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Музыка,</a:t>
                      </a:r>
                      <a:r>
                        <a:rPr lang="ru-RU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объединяющая </a:t>
                      </a:r>
                      <a:r>
                        <a:rPr lang="ru-RU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народы» лекция</a:t>
                      </a:r>
                      <a:r>
                        <a:rPr lang="ru-RU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национального проекта «Семья» (РДК)</a:t>
                      </a:r>
                      <a:endParaRPr lang="ru-RU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17:30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409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20.10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Здоровый образ жизни. Лекция на тему: «Все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 сахарном диабете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4095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Пн-пт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Консультирование по вопросам пенсионного и социального обеспечения</a:t>
                      </a:r>
                      <a:endParaRPr lang="ru-RU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08:00-17:00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639815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Пн-пт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Индивидуальные консультации по цифровой грамотности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08:00-17:00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9815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Пн-пт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Общение за чашкой чая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08:00-17:00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5770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Пн-пт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Настольные игры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08:00-17:00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144</Words>
  <Application>Microsoft Office PowerPoint</Application>
  <PresentationFormat>Произвольный</PresentationFormat>
  <Paragraphs>38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 НА ОКТЯБРЬ 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КОТЕЛЬНИКОВА Ирина Сергеевна</cp:lastModifiedBy>
  <cp:revision>68</cp:revision>
  <cp:lastPrinted>2026-03-24T03:56:47Z</cp:lastPrinted>
  <dcterms:created xsi:type="dcterms:W3CDTF">2025-11-06T11:20:25Z</dcterms:created>
  <dcterms:modified xsi:type="dcterms:W3CDTF">2026-09-27T07:19:30Z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