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без заголовка" id="{3DF3FBB1-1D9A-49D0-A382-DCF7255ACA21}">
          <p14:sldIdLst>
            <p14:sldId id="25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60" d="100"/>
          <a:sy n="60" d="100"/>
        </p:scale>
        <p:origin x="-3612" y="-45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7A2CD-576B-44BC-A033-77DB5D2B46C6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78F5B-26A5-44C4-A066-2C63C639CD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57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8F5B-26A5-44C4-A066-2C63C639CDB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126553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6850" y="14582"/>
            <a:ext cx="3199132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 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Хакасия, с. Белый Яр,  ул. Советская 4 Б, кабинет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 8(39041)29999, добавочный 1920 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Ган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Марина Геннадьевна</a:t>
            </a:r>
            <a:endParaRPr lang="ru-RU"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476729" y="250625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432105"/>
              </p:ext>
            </p:extLst>
          </p:nvPr>
        </p:nvGraphicFramePr>
        <p:xfrm>
          <a:off x="389050" y="2034332"/>
          <a:ext cx="6790065" cy="4301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37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348421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82723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84916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01.09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«Голосуем сердцем- воспитываем примером: выборы в России. Эфир РО «Знание»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9409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Консультирование по вопросам пенсионного и социального обеспечения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63981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Индивидуальные консультации по цифровой грамотности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981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Общение за чашкой чая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9815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Пн-пт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Настольные игры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08:00-17:00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103</Words>
  <Application>Microsoft Office PowerPoint</Application>
  <PresentationFormat>Произвольный</PresentationFormat>
  <Paragraphs>29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КОТЕЛЬНИКОВА Ирина Сергеевна</cp:lastModifiedBy>
  <cp:revision>63</cp:revision>
  <cp:lastPrinted>2026-03-24T03:56:47Z</cp:lastPrinted>
  <dcterms:created xsi:type="dcterms:W3CDTF">2025-11-06T11:20:25Z</dcterms:created>
  <dcterms:modified xsi:type="dcterms:W3CDTF">2026-08-31T05:59:06Z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